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64"/>
  </p:notesMasterIdLst>
  <p:sldIdLst>
    <p:sldId id="256" r:id="rId2"/>
    <p:sldId id="261" r:id="rId3"/>
    <p:sldId id="257" r:id="rId4"/>
    <p:sldId id="316" r:id="rId5"/>
    <p:sldId id="258" r:id="rId6"/>
    <p:sldId id="259" r:id="rId7"/>
    <p:sldId id="263" r:id="rId8"/>
    <p:sldId id="260" r:id="rId9"/>
    <p:sldId id="264" r:id="rId10"/>
    <p:sldId id="262" r:id="rId11"/>
    <p:sldId id="265" r:id="rId12"/>
    <p:sldId id="266" r:id="rId13"/>
    <p:sldId id="267" r:id="rId14"/>
    <p:sldId id="268" r:id="rId15"/>
    <p:sldId id="269" r:id="rId16"/>
    <p:sldId id="324"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325" r:id="rId30"/>
    <p:sldId id="284" r:id="rId31"/>
    <p:sldId id="285" r:id="rId32"/>
    <p:sldId id="286" r:id="rId33"/>
    <p:sldId id="287" r:id="rId34"/>
    <p:sldId id="288" r:id="rId35"/>
    <p:sldId id="289" r:id="rId36"/>
    <p:sldId id="326" r:id="rId37"/>
    <p:sldId id="322" r:id="rId38"/>
    <p:sldId id="320" r:id="rId39"/>
    <p:sldId id="323" r:id="rId40"/>
    <p:sldId id="291" r:id="rId41"/>
    <p:sldId id="292" r:id="rId42"/>
    <p:sldId id="296" r:id="rId43"/>
    <p:sldId id="293" r:id="rId44"/>
    <p:sldId id="294" r:id="rId45"/>
    <p:sldId id="295" r:id="rId46"/>
    <p:sldId id="297" r:id="rId47"/>
    <p:sldId id="298" r:id="rId48"/>
    <p:sldId id="327" r:id="rId49"/>
    <p:sldId id="299" r:id="rId50"/>
    <p:sldId id="314" r:id="rId51"/>
    <p:sldId id="300" r:id="rId52"/>
    <p:sldId id="328" r:id="rId53"/>
    <p:sldId id="329" r:id="rId54"/>
    <p:sldId id="303" r:id="rId55"/>
    <p:sldId id="304" r:id="rId56"/>
    <p:sldId id="305" r:id="rId57"/>
    <p:sldId id="330" r:id="rId58"/>
    <p:sldId id="331" r:id="rId59"/>
    <p:sldId id="307" r:id="rId60"/>
    <p:sldId id="308" r:id="rId61"/>
    <p:sldId id="309" r:id="rId62"/>
    <p:sldId id="311" r:id="rId63"/>
  </p:sldIdLst>
  <p:sldSz cx="12192000" cy="6858000"/>
  <p:notesSz cx="6858000" cy="9144000"/>
  <p:embeddedFontLst>
    <p:embeddedFont>
      <p:font typeface="Myriad Pro" panose="020B0503030403020204" charset="0"/>
      <p:regular r:id="rId65"/>
      <p:bold r:id="rId66"/>
      <p:italic r:id="rId67"/>
      <p:boldItalic r:id="rId68"/>
    </p:embeddedFont>
    <p:embeddedFont>
      <p:font typeface="Nirmala Text" panose="020B0502040204020203" pitchFamily="34" charset="0"/>
      <p:regular r:id="rId69"/>
      <p:bold r:id="rId70"/>
    </p:embeddedFont>
    <p:embeddedFont>
      <p:font typeface="Nirmala Text Semilight" panose="020B0402040204020203" pitchFamily="34" charset="0"/>
      <p:regular r:id="rId71"/>
    </p:embeddedFont>
    <p:embeddedFont>
      <p:font typeface="Poppins Medium" panose="00000600000000000000" pitchFamily="2" charset="0"/>
      <p:regular r:id="rId72"/>
      <p:italic r:id="rId73"/>
    </p:embeddedFont>
    <p:embeddedFont>
      <p:font typeface="Poppins SemiBold" panose="00000700000000000000" pitchFamily="2" charset="0"/>
      <p:regular r:id="rId74"/>
      <p:bold r:id="rId75"/>
      <p:italic r:id="rId76"/>
      <p:boldItalic r:id="rId77"/>
    </p:embeddedFont>
    <p:embeddedFont>
      <p:font typeface="Source Sans Pro" panose="020B0503030403020204" pitchFamily="34" charset="0"/>
      <p:regular r:id="rId78"/>
      <p:bold r:id="rId79"/>
      <p:italic r:id="rId80"/>
      <p:boldItalic r:id="rId8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rison, Matthew" initials="MM" lastIdx="3" clrIdx="0">
    <p:extLst>
      <p:ext uri="{19B8F6BF-5375-455C-9EA6-DF929625EA0E}">
        <p15:presenceInfo xmlns:p15="http://schemas.microsoft.com/office/powerpoint/2012/main" userId="S::Matthew.Morrison@CLDINC.COM::0e642078-d649-4d50-99c8-c21724cb92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6B1DE"/>
    <a:srgbClr val="44546A"/>
    <a:srgbClr val="DAE3F3"/>
    <a:srgbClr val="9DC3E6"/>
    <a:srgbClr val="5682CA"/>
    <a:srgbClr val="C5E0B4"/>
    <a:srgbClr val="92D050"/>
    <a:srgbClr val="E2F0D9"/>
    <a:srgbClr val="00B0F0"/>
    <a:srgbClr val="407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9" autoAdjust="0"/>
    <p:restoredTop sz="94660"/>
  </p:normalViewPr>
  <p:slideViewPr>
    <p:cSldViewPr snapToGrid="0">
      <p:cViewPr varScale="1">
        <p:scale>
          <a:sx n="81" d="100"/>
          <a:sy n="81" d="100"/>
        </p:scale>
        <p:origin x="1302"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09T08:34:45.293" idx="1">
    <p:pos x="8990" y="-503"/>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7-09T08:34:45.293" idx="2">
    <p:pos x="8990" y="-503"/>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680557-A48D-1D41-890E-54E885C40F08}" type="datetimeFigureOut">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A3EAD-3211-294E-B752-EC3F59996D64}" type="slidenum">
              <a:t>‹#›</a:t>
            </a:fld>
            <a:endParaRPr lang="en-US"/>
          </a:p>
        </p:txBody>
      </p:sp>
    </p:spTree>
    <p:extLst>
      <p:ext uri="{BB962C8B-B14F-4D97-AF65-F5344CB8AC3E}">
        <p14:creationId xmlns:p14="http://schemas.microsoft.com/office/powerpoint/2010/main" val="660856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ECF506-FFD2-4CC9-B2EB-09A7C4FF136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D2F7B-9067-4A21-9795-3E110B86DFD7}" type="slidenum">
              <a:rPr lang="en-US" smtClean="0"/>
              <a:t>‹#›</a:t>
            </a:fld>
            <a:endParaRPr lang="en-US"/>
          </a:p>
        </p:txBody>
      </p:sp>
    </p:spTree>
    <p:extLst>
      <p:ext uri="{BB962C8B-B14F-4D97-AF65-F5344CB8AC3E}">
        <p14:creationId xmlns:p14="http://schemas.microsoft.com/office/powerpoint/2010/main" val="194333254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ECF506-FFD2-4CC9-B2EB-09A7C4FF136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D2F7B-9067-4A21-9795-3E110B86DFD7}" type="slidenum">
              <a:rPr lang="en-US" smtClean="0"/>
              <a:t>‹#›</a:t>
            </a:fld>
            <a:endParaRPr lang="en-US"/>
          </a:p>
        </p:txBody>
      </p:sp>
    </p:spTree>
    <p:extLst>
      <p:ext uri="{BB962C8B-B14F-4D97-AF65-F5344CB8AC3E}">
        <p14:creationId xmlns:p14="http://schemas.microsoft.com/office/powerpoint/2010/main" val="3322448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ECF506-FFD2-4CC9-B2EB-09A7C4FF136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D2F7B-9067-4A21-9795-3E110B86DFD7}" type="slidenum">
              <a:rPr lang="en-US" smtClean="0"/>
              <a:t>‹#›</a:t>
            </a:fld>
            <a:endParaRPr lang="en-US"/>
          </a:p>
        </p:txBody>
      </p:sp>
    </p:spTree>
    <p:extLst>
      <p:ext uri="{BB962C8B-B14F-4D97-AF65-F5344CB8AC3E}">
        <p14:creationId xmlns:p14="http://schemas.microsoft.com/office/powerpoint/2010/main" val="3451958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1604" y="1"/>
            <a:ext cx="11082196" cy="1222217"/>
          </a:xfrm>
        </p:spPr>
        <p:txBody>
          <a:bodyPr/>
          <a:lstStyle>
            <a:lvl1pPr>
              <a:defRPr>
                <a:latin typeface="Poppins SemiBold" panose="00000700000000000000" pitchFamily="2" charset="0"/>
                <a:cs typeface="Poppins SemiBold" panose="00000700000000000000" pitchFamily="2" charset="0"/>
              </a:defRPr>
            </a:lvl1pPr>
          </a:lstStyle>
          <a:p>
            <a:r>
              <a:rPr lang="en-US" dirty="0"/>
              <a:t>Click to edit Master title style</a:t>
            </a:r>
          </a:p>
        </p:txBody>
      </p:sp>
      <p:sp>
        <p:nvSpPr>
          <p:cNvPr id="3" name="Content Placeholder 2"/>
          <p:cNvSpPr>
            <a:spLocks noGrp="1"/>
          </p:cNvSpPr>
          <p:nvPr>
            <p:ph idx="1"/>
          </p:nvPr>
        </p:nvSpPr>
        <p:spPr>
          <a:xfrm>
            <a:off x="271604" y="1825625"/>
            <a:ext cx="11082196" cy="4351338"/>
          </a:xfrm>
        </p:spPr>
        <p:txBody>
          <a:bodyPr/>
          <a:lstStyle>
            <a:lvl1pPr>
              <a:defRPr>
                <a:latin typeface="Poppins Medium" panose="00000600000000000000" pitchFamily="2" charset="0"/>
                <a:cs typeface="Poppins Medium" panose="00000600000000000000" pitchFamily="2" charset="0"/>
              </a:defRPr>
            </a:lvl1pPr>
            <a:lvl2pPr>
              <a:defRPr>
                <a:latin typeface="Poppins Medium" panose="00000600000000000000" pitchFamily="2" charset="0"/>
                <a:cs typeface="Poppins Medium" panose="00000600000000000000" pitchFamily="2" charset="0"/>
              </a:defRPr>
            </a:lvl2pPr>
            <a:lvl3pPr>
              <a:defRPr>
                <a:latin typeface="Poppins Medium" panose="00000600000000000000" pitchFamily="2" charset="0"/>
                <a:cs typeface="Poppins Medium" panose="00000600000000000000" pitchFamily="2" charset="0"/>
              </a:defRPr>
            </a:lvl3pPr>
            <a:lvl4pPr>
              <a:defRPr>
                <a:latin typeface="Poppins Medium" panose="00000600000000000000" pitchFamily="2" charset="0"/>
                <a:cs typeface="Poppins Medium" panose="00000600000000000000" pitchFamily="2" charset="0"/>
              </a:defRPr>
            </a:lvl4pPr>
            <a:lvl5pPr>
              <a:defRPr>
                <a:latin typeface="Poppins Medium" panose="00000600000000000000" pitchFamily="2" charset="0"/>
                <a:cs typeface="Poppins Medium" panose="000006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ECF506-FFD2-4CC9-B2EB-09A7C4FF136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D2F7B-9067-4A21-9795-3E110B86DFD7}" type="slidenum">
              <a:rPr lang="en-US" smtClean="0"/>
              <a:t>‹#›</a:t>
            </a:fld>
            <a:endParaRPr lang="en-US"/>
          </a:p>
        </p:txBody>
      </p:sp>
    </p:spTree>
    <p:extLst>
      <p:ext uri="{BB962C8B-B14F-4D97-AF65-F5344CB8AC3E}">
        <p14:creationId xmlns:p14="http://schemas.microsoft.com/office/powerpoint/2010/main" val="1753042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ECF506-FFD2-4CC9-B2EB-09A7C4FF136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D2F7B-9067-4A21-9795-3E110B86DFD7}" type="slidenum">
              <a:rPr lang="en-US" smtClean="0"/>
              <a:t>‹#›</a:t>
            </a:fld>
            <a:endParaRPr lang="en-US"/>
          </a:p>
        </p:txBody>
      </p:sp>
    </p:spTree>
    <p:extLst>
      <p:ext uri="{BB962C8B-B14F-4D97-AF65-F5344CB8AC3E}">
        <p14:creationId xmlns:p14="http://schemas.microsoft.com/office/powerpoint/2010/main" val="398749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ECF506-FFD2-4CC9-B2EB-09A7C4FF136B}"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D2F7B-9067-4A21-9795-3E110B86DFD7}" type="slidenum">
              <a:rPr lang="en-US" smtClean="0"/>
              <a:t>‹#›</a:t>
            </a:fld>
            <a:endParaRPr lang="en-US"/>
          </a:p>
        </p:txBody>
      </p:sp>
    </p:spTree>
    <p:extLst>
      <p:ext uri="{BB962C8B-B14F-4D97-AF65-F5344CB8AC3E}">
        <p14:creationId xmlns:p14="http://schemas.microsoft.com/office/powerpoint/2010/main" val="1309228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ECF506-FFD2-4CC9-B2EB-09A7C4FF136B}" type="datetimeFigureOut">
              <a:rPr lang="en-US" smtClean="0"/>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5D2F7B-9067-4A21-9795-3E110B86DFD7}" type="slidenum">
              <a:rPr lang="en-US" smtClean="0"/>
              <a:t>‹#›</a:t>
            </a:fld>
            <a:endParaRPr lang="en-US"/>
          </a:p>
        </p:txBody>
      </p:sp>
    </p:spTree>
    <p:extLst>
      <p:ext uri="{BB962C8B-B14F-4D97-AF65-F5344CB8AC3E}">
        <p14:creationId xmlns:p14="http://schemas.microsoft.com/office/powerpoint/2010/main" val="1244532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ECF506-FFD2-4CC9-B2EB-09A7C4FF136B}" type="datetimeFigureOut">
              <a:rPr lang="en-US" smtClean="0"/>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5D2F7B-9067-4A21-9795-3E110B86DFD7}" type="slidenum">
              <a:rPr lang="en-US" smtClean="0"/>
              <a:t>‹#›</a:t>
            </a:fld>
            <a:endParaRPr lang="en-US"/>
          </a:p>
        </p:txBody>
      </p:sp>
    </p:spTree>
    <p:extLst>
      <p:ext uri="{BB962C8B-B14F-4D97-AF65-F5344CB8AC3E}">
        <p14:creationId xmlns:p14="http://schemas.microsoft.com/office/powerpoint/2010/main" val="1562583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ECF506-FFD2-4CC9-B2EB-09A7C4FF136B}" type="datetimeFigureOut">
              <a:rPr lang="en-US" smtClean="0"/>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5D2F7B-9067-4A21-9795-3E110B86DFD7}" type="slidenum">
              <a:rPr lang="en-US" smtClean="0"/>
              <a:t>‹#›</a:t>
            </a:fld>
            <a:endParaRPr lang="en-US"/>
          </a:p>
        </p:txBody>
      </p:sp>
    </p:spTree>
    <p:extLst>
      <p:ext uri="{BB962C8B-B14F-4D97-AF65-F5344CB8AC3E}">
        <p14:creationId xmlns:p14="http://schemas.microsoft.com/office/powerpoint/2010/main" val="364421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ECF506-FFD2-4CC9-B2EB-09A7C4FF136B}"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D2F7B-9067-4A21-9795-3E110B86DFD7}" type="slidenum">
              <a:rPr lang="en-US" smtClean="0"/>
              <a:t>‹#›</a:t>
            </a:fld>
            <a:endParaRPr lang="en-US"/>
          </a:p>
        </p:txBody>
      </p:sp>
    </p:spTree>
    <p:extLst>
      <p:ext uri="{BB962C8B-B14F-4D97-AF65-F5344CB8AC3E}">
        <p14:creationId xmlns:p14="http://schemas.microsoft.com/office/powerpoint/2010/main" val="564622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ECF506-FFD2-4CC9-B2EB-09A7C4FF136B}"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D2F7B-9067-4A21-9795-3E110B86DFD7}" type="slidenum">
              <a:rPr lang="en-US" smtClean="0"/>
              <a:t>‹#›</a:t>
            </a:fld>
            <a:endParaRPr lang="en-US"/>
          </a:p>
        </p:txBody>
      </p:sp>
    </p:spTree>
    <p:extLst>
      <p:ext uri="{BB962C8B-B14F-4D97-AF65-F5344CB8AC3E}">
        <p14:creationId xmlns:p14="http://schemas.microsoft.com/office/powerpoint/2010/main" val="1120546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4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CF506-FFD2-4CC9-B2EB-09A7C4FF136B}" type="datetimeFigureOut">
              <a:rPr lang="en-US" smtClean="0"/>
              <a:t>9/6/2024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D2F7B-9067-4A21-9795-3E110B86DFD7}" type="slidenum">
              <a:rPr lang="en-US" smtClean="0"/>
              <a:t>‹#›</a:t>
            </a:fld>
            <a:endParaRPr lang="en-US"/>
          </a:p>
        </p:txBody>
      </p:sp>
    </p:spTree>
    <p:extLst>
      <p:ext uri="{BB962C8B-B14F-4D97-AF65-F5344CB8AC3E}">
        <p14:creationId xmlns:p14="http://schemas.microsoft.com/office/powerpoint/2010/main" val="42050969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youtube.com/watch?v=2SbZmDgk3P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hyperlink" Target="https://www.youtube.com/watch?v=DQSQ0I8A5X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7.png"/><Relationship Id="rId12"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39.png"/><Relationship Id="rId5" Type="http://schemas.openxmlformats.org/officeDocument/2006/relationships/image" Target="../media/image36.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38.png"/><Relationship Id="rId14" Type="http://schemas.openxmlformats.org/officeDocument/2006/relationships/image" Target="../media/image41.sv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59.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image" Target="../media/image56.png"/><Relationship Id="rId9" Type="http://schemas.openxmlformats.org/officeDocument/2006/relationships/image" Target="../media/image51.svg"/></Relationships>
</file>

<file path=ppt/slides/_rels/slide39.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svg"/><Relationship Id="rId26" Type="http://schemas.openxmlformats.org/officeDocument/2006/relationships/image" Target="../media/image83.svg"/><Relationship Id="rId3" Type="http://schemas.openxmlformats.org/officeDocument/2006/relationships/image" Target="../media/image60.png"/><Relationship Id="rId21" Type="http://schemas.openxmlformats.org/officeDocument/2006/relationships/image" Target="../media/image78.png"/><Relationship Id="rId34" Type="http://schemas.openxmlformats.org/officeDocument/2006/relationships/image" Target="../media/image91.sv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2" Type="http://schemas.openxmlformats.org/officeDocument/2006/relationships/image" Target="../media/image1.png"/><Relationship Id="rId16" Type="http://schemas.openxmlformats.org/officeDocument/2006/relationships/image" Target="../media/image73.svg"/><Relationship Id="rId20" Type="http://schemas.openxmlformats.org/officeDocument/2006/relationships/image" Target="../media/image77.svg"/><Relationship Id="rId29"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68.png"/><Relationship Id="rId24" Type="http://schemas.openxmlformats.org/officeDocument/2006/relationships/image" Target="../media/image81.svg"/><Relationship Id="rId32" Type="http://schemas.openxmlformats.org/officeDocument/2006/relationships/image" Target="../media/image89.sv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svg"/><Relationship Id="rId10" Type="http://schemas.openxmlformats.org/officeDocument/2006/relationships/image" Target="../media/image67.svg"/><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 Id="rId22" Type="http://schemas.openxmlformats.org/officeDocument/2006/relationships/image" Target="../media/image79.svg"/><Relationship Id="rId27" Type="http://schemas.openxmlformats.org/officeDocument/2006/relationships/image" Target="../media/image84.png"/><Relationship Id="rId30" Type="http://schemas.openxmlformats.org/officeDocument/2006/relationships/image" Target="../media/image87.svg"/><Relationship Id="rId8" Type="http://schemas.openxmlformats.org/officeDocument/2006/relationships/image" Target="../media/image65.sv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2.xml"/><Relationship Id="rId5" Type="http://schemas.openxmlformats.org/officeDocument/2006/relationships/image" Target="../media/image94.png"/><Relationship Id="rId4" Type="http://schemas.microsoft.com/office/2007/relationships/hdphoto" Target="../media/hdphoto9.wdp"/></Relationships>
</file>

<file path=ppt/slides/_rels/slide42.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svg"/><Relationship Id="rId7" Type="http://schemas.openxmlformats.org/officeDocument/2006/relationships/image" Target="../media/image103.sv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 Id="rId9" Type="http://schemas.openxmlformats.org/officeDocument/2006/relationships/image" Target="../media/image105.svg"/></Relationships>
</file>

<file path=ppt/slides/_rels/slide5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13.svg"/></Relationships>
</file>

<file path=ppt/slides/_rels/slide5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svg"/><Relationship Id="rId7" Type="http://schemas.openxmlformats.org/officeDocument/2006/relationships/image" Target="../media/image119.sv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121.svg"/></Relationships>
</file>

<file path=ppt/slides/_rels/slide5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6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96.svg"/><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hyperlink" Target="mailto:info@cldinc.com" TargetMode="External"/><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www.cldinc.com/" TargetMode="External"/><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13" Type="http://schemas.openxmlformats.org/officeDocument/2006/relationships/image" Target="../media/image131.svg"/><Relationship Id="rId18" Type="http://schemas.openxmlformats.org/officeDocument/2006/relationships/image" Target="../media/image112.png"/><Relationship Id="rId26" Type="http://schemas.openxmlformats.org/officeDocument/2006/relationships/image" Target="../media/image138.png"/><Relationship Id="rId39" Type="http://schemas.openxmlformats.org/officeDocument/2006/relationships/image" Target="../media/image144.png"/><Relationship Id="rId21" Type="http://schemas.openxmlformats.org/officeDocument/2006/relationships/image" Target="../media/image135.svg"/><Relationship Id="rId34" Type="http://schemas.openxmlformats.org/officeDocument/2006/relationships/image" Target="../media/image95.png"/><Relationship Id="rId42" Type="http://schemas.openxmlformats.org/officeDocument/2006/relationships/image" Target="../media/image145.svg"/><Relationship Id="rId47" Type="http://schemas.openxmlformats.org/officeDocument/2006/relationships/image" Target="../media/image100.png"/><Relationship Id="rId50" Type="http://schemas.openxmlformats.org/officeDocument/2006/relationships/image" Target="../media/image149.svg"/><Relationship Id="rId55" Type="http://schemas.openxmlformats.org/officeDocument/2006/relationships/image" Target="../media/image151.svg"/><Relationship Id="rId7" Type="http://schemas.openxmlformats.org/officeDocument/2006/relationships/image" Target="../media/image128.svg"/><Relationship Id="rId2" Type="http://schemas.openxmlformats.org/officeDocument/2006/relationships/image" Target="../media/image120.png"/><Relationship Id="rId16" Type="http://schemas.openxmlformats.org/officeDocument/2006/relationships/image" Target="../media/image18.png"/><Relationship Id="rId29" Type="http://schemas.microsoft.com/office/2007/relationships/hdphoto" Target="../media/hdphoto7.wdp"/><Relationship Id="rId11" Type="http://schemas.openxmlformats.org/officeDocument/2006/relationships/image" Target="../media/image130.svg"/><Relationship Id="rId24" Type="http://schemas.openxmlformats.org/officeDocument/2006/relationships/image" Target="../media/image110.png"/><Relationship Id="rId32" Type="http://schemas.openxmlformats.org/officeDocument/2006/relationships/image" Target="../media/image6.png"/><Relationship Id="rId37" Type="http://schemas.openxmlformats.org/officeDocument/2006/relationships/image" Target="../media/image43.png"/><Relationship Id="rId40" Type="http://schemas.microsoft.com/office/2007/relationships/hdphoto" Target="../media/hdphoto6.wdp"/><Relationship Id="rId45" Type="http://schemas.openxmlformats.org/officeDocument/2006/relationships/image" Target="../media/image98.png"/><Relationship Id="rId53" Type="http://schemas.openxmlformats.org/officeDocument/2006/relationships/image" Target="../media/image45.png"/><Relationship Id="rId58" Type="http://schemas.openxmlformats.org/officeDocument/2006/relationships/image" Target="../media/image12.png"/><Relationship Id="rId5" Type="http://schemas.openxmlformats.org/officeDocument/2006/relationships/image" Target="../media/image127.svg"/><Relationship Id="rId61" Type="http://schemas.openxmlformats.org/officeDocument/2006/relationships/image" Target="../media/image154.svg"/><Relationship Id="rId19" Type="http://schemas.openxmlformats.org/officeDocument/2006/relationships/image" Target="../media/image134.svg"/><Relationship Id="rId14" Type="http://schemas.openxmlformats.org/officeDocument/2006/relationships/image" Target="../media/image16.png"/><Relationship Id="rId22" Type="http://schemas.openxmlformats.org/officeDocument/2006/relationships/image" Target="../media/image108.png"/><Relationship Id="rId27" Type="http://schemas.microsoft.com/office/2007/relationships/hdphoto" Target="../media/hdphoto5.wdp"/><Relationship Id="rId30" Type="http://schemas.openxmlformats.org/officeDocument/2006/relationships/image" Target="../media/image40.png"/><Relationship Id="rId35" Type="http://schemas.openxmlformats.org/officeDocument/2006/relationships/image" Target="../media/image142.svg"/><Relationship Id="rId43" Type="http://schemas.openxmlformats.org/officeDocument/2006/relationships/image" Target="../media/image10.png"/><Relationship Id="rId48" Type="http://schemas.openxmlformats.org/officeDocument/2006/relationships/image" Target="../media/image148.svg"/><Relationship Id="rId56" Type="http://schemas.openxmlformats.org/officeDocument/2006/relationships/image" Target="../media/image8.png"/><Relationship Id="rId8" Type="http://schemas.openxmlformats.org/officeDocument/2006/relationships/image" Target="../media/image118.png"/><Relationship Id="rId51" Type="http://schemas.openxmlformats.org/officeDocument/2006/relationships/image" Target="../media/image104.png"/><Relationship Id="rId3" Type="http://schemas.openxmlformats.org/officeDocument/2006/relationships/image" Target="../media/image126.svg"/><Relationship Id="rId12" Type="http://schemas.openxmlformats.org/officeDocument/2006/relationships/image" Target="../media/image28.png"/><Relationship Id="rId17" Type="http://schemas.openxmlformats.org/officeDocument/2006/relationships/image" Target="../media/image133.svg"/><Relationship Id="rId25" Type="http://schemas.openxmlformats.org/officeDocument/2006/relationships/image" Target="../media/image137.svg"/><Relationship Id="rId33" Type="http://schemas.openxmlformats.org/officeDocument/2006/relationships/image" Target="../media/image141.svg"/><Relationship Id="rId38" Type="http://schemas.openxmlformats.org/officeDocument/2006/relationships/image" Target="../media/image44.png"/><Relationship Id="rId46" Type="http://schemas.openxmlformats.org/officeDocument/2006/relationships/image" Target="../media/image147.svg"/><Relationship Id="rId59" Type="http://schemas.openxmlformats.org/officeDocument/2006/relationships/image" Target="../media/image153.svg"/><Relationship Id="rId20" Type="http://schemas.openxmlformats.org/officeDocument/2006/relationships/image" Target="../media/image106.png"/><Relationship Id="rId41" Type="http://schemas.openxmlformats.org/officeDocument/2006/relationships/image" Target="../media/image22.png"/><Relationship Id="rId54"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16.png"/><Relationship Id="rId15" Type="http://schemas.openxmlformats.org/officeDocument/2006/relationships/image" Target="../media/image132.svg"/><Relationship Id="rId23" Type="http://schemas.openxmlformats.org/officeDocument/2006/relationships/image" Target="../media/image136.svg"/><Relationship Id="rId28" Type="http://schemas.openxmlformats.org/officeDocument/2006/relationships/image" Target="../media/image139.png"/><Relationship Id="rId36" Type="http://schemas.openxmlformats.org/officeDocument/2006/relationships/image" Target="../media/image143.png"/><Relationship Id="rId49" Type="http://schemas.openxmlformats.org/officeDocument/2006/relationships/image" Target="../media/image102.png"/><Relationship Id="rId57" Type="http://schemas.openxmlformats.org/officeDocument/2006/relationships/image" Target="../media/image152.svg"/><Relationship Id="rId10" Type="http://schemas.openxmlformats.org/officeDocument/2006/relationships/image" Target="../media/image26.png"/><Relationship Id="rId31" Type="http://schemas.openxmlformats.org/officeDocument/2006/relationships/image" Target="../media/image140.svg"/><Relationship Id="rId44" Type="http://schemas.openxmlformats.org/officeDocument/2006/relationships/image" Target="../media/image146.svg"/><Relationship Id="rId52" Type="http://schemas.openxmlformats.org/officeDocument/2006/relationships/image" Target="../media/image150.svg"/><Relationship Id="rId60" Type="http://schemas.openxmlformats.org/officeDocument/2006/relationships/image" Target="../media/image31.png"/><Relationship Id="rId4" Type="http://schemas.openxmlformats.org/officeDocument/2006/relationships/image" Target="../media/image114.png"/><Relationship Id="rId9" Type="http://schemas.openxmlformats.org/officeDocument/2006/relationships/image" Target="../media/image129.sv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dot&#10;&#10;Description automatically generated with medium confidence">
            <a:extLst>
              <a:ext uri="{FF2B5EF4-FFF2-40B4-BE49-F238E27FC236}">
                <a16:creationId xmlns:a16="http://schemas.microsoft.com/office/drawing/2014/main" id="{24402CB4-AB5A-F2E0-D0C0-71170F4FC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7426" cy="6854952"/>
          </a:xfrm>
          <a:prstGeom prst="rect">
            <a:avLst/>
          </a:prstGeom>
        </p:spPr>
      </p:pic>
      <p:graphicFrame>
        <p:nvGraphicFramePr>
          <p:cNvPr id="4" name="Table 3">
            <a:extLst>
              <a:ext uri="{FF2B5EF4-FFF2-40B4-BE49-F238E27FC236}">
                <a16:creationId xmlns:a16="http://schemas.microsoft.com/office/drawing/2014/main" id="{33C5B982-460A-F281-337E-C45E8FFF47CE}"/>
              </a:ext>
            </a:extLst>
          </p:cNvPr>
          <p:cNvGraphicFramePr>
            <a:graphicFrameLocks noGrp="1"/>
          </p:cNvGraphicFramePr>
          <p:nvPr>
            <p:extLst>
              <p:ext uri="{D42A27DB-BD31-4B8C-83A1-F6EECF244321}">
                <p14:modId xmlns:p14="http://schemas.microsoft.com/office/powerpoint/2010/main" val="1495590660"/>
              </p:ext>
            </p:extLst>
          </p:nvPr>
        </p:nvGraphicFramePr>
        <p:xfrm>
          <a:off x="819644" y="1951351"/>
          <a:ext cx="5823202" cy="3810635"/>
        </p:xfrm>
        <a:graphic>
          <a:graphicData uri="http://schemas.openxmlformats.org/drawingml/2006/table">
            <a:tbl>
              <a:tblPr firstRow="1" bandRow="1">
                <a:tableStyleId>{5C22544A-7EE6-4342-B048-85BDC9FD1C3A}</a:tableStyleId>
              </a:tblPr>
              <a:tblGrid>
                <a:gridCol w="4132278">
                  <a:extLst>
                    <a:ext uri="{9D8B030D-6E8A-4147-A177-3AD203B41FA5}">
                      <a16:colId xmlns:a16="http://schemas.microsoft.com/office/drawing/2014/main" val="2652578315"/>
                    </a:ext>
                  </a:extLst>
                </a:gridCol>
                <a:gridCol w="1690924">
                  <a:extLst>
                    <a:ext uri="{9D8B030D-6E8A-4147-A177-3AD203B41FA5}">
                      <a16:colId xmlns:a16="http://schemas.microsoft.com/office/drawing/2014/main" val="106614987"/>
                    </a:ext>
                  </a:extLst>
                </a:gridCol>
              </a:tblGrid>
              <a:tr h="370840">
                <a:tc>
                  <a:txBody>
                    <a:bodyPr/>
                    <a:lstStyle/>
                    <a:p>
                      <a:pPr marL="11113" lvl="1" algn="l">
                        <a:lnSpc>
                          <a:spcPct val="125000"/>
                        </a:lnSpc>
                      </a:pPr>
                      <a:r>
                        <a:rPr lang="en-US" sz="1800" b="0" i="0" kern="1200" dirty="0">
                          <a:ln>
                            <a:noFill/>
                          </a:ln>
                          <a:solidFill>
                            <a:schemeClr val="tx1">
                              <a:lumMod val="65000"/>
                              <a:lumOff val="35000"/>
                            </a:schemeClr>
                          </a:solidFill>
                          <a:latin typeface="Nirmala Text Semilight" panose="020B0502040204020203" pitchFamily="34" charset="0"/>
                          <a:ea typeface="Nirmala Text Semilight" panose="020B0502040204020203" pitchFamily="34" charset="0"/>
                          <a:cs typeface="Nirmala Text Semilight" panose="020B0502040204020203" pitchFamily="34" charset="0"/>
                        </a:rPr>
                        <a:t>Title &amp; Dividers</a:t>
                      </a:r>
                      <a:br>
                        <a:rPr lang="en-US" sz="1800" b="0" i="0" kern="1200" dirty="0">
                          <a:ln>
                            <a:noFill/>
                          </a:ln>
                          <a:solidFill>
                            <a:schemeClr val="tx1">
                              <a:lumMod val="65000"/>
                              <a:lumOff val="35000"/>
                            </a:schemeClr>
                          </a:solidFill>
                          <a:latin typeface="Nirmala Text Semilight" panose="020B0502040204020203" pitchFamily="34" charset="0"/>
                          <a:ea typeface="Nirmala Text Semilight" panose="020B0502040204020203" pitchFamily="34" charset="0"/>
                          <a:cs typeface="Nirmala Text Semilight" panose="020B0502040204020203" pitchFamily="34" charset="0"/>
                        </a:rPr>
                      </a:br>
                      <a:r>
                        <a:rPr lang="en-US" sz="1800" b="0" i="0" kern="1200" dirty="0">
                          <a:ln>
                            <a:noFill/>
                          </a:ln>
                          <a:solidFill>
                            <a:schemeClr val="tx1">
                              <a:lumMod val="65000"/>
                              <a:lumOff val="35000"/>
                            </a:schemeClr>
                          </a:solidFill>
                          <a:latin typeface="Nirmala Text Semilight" panose="020B0502040204020203" pitchFamily="34" charset="0"/>
                          <a:ea typeface="Nirmala Text Semilight" panose="020B0502040204020203" pitchFamily="34" charset="0"/>
                          <a:cs typeface="Nirmala Text Semilight" panose="020B0502040204020203" pitchFamily="34" charset="0"/>
                        </a:rPr>
                        <a:t>Content			 	</a:t>
                      </a:r>
                    </a:p>
                    <a:p>
                      <a:pPr marL="11113" lvl="1" algn="l">
                        <a:lnSpc>
                          <a:spcPct val="125000"/>
                        </a:lnSpc>
                      </a:pPr>
                      <a:r>
                        <a:rPr lang="en-US" sz="1800" b="0" i="0" kern="1200" dirty="0">
                          <a:ln>
                            <a:noFill/>
                          </a:ln>
                          <a:solidFill>
                            <a:schemeClr val="tx1">
                              <a:lumMod val="65000"/>
                              <a:lumOff val="35000"/>
                            </a:schemeClr>
                          </a:solidFill>
                          <a:latin typeface="Nirmala Text Semilight" panose="020B0502040204020203" pitchFamily="34" charset="0"/>
                          <a:ea typeface="Nirmala Text Semilight" panose="020B0502040204020203" pitchFamily="34" charset="0"/>
                          <a:cs typeface="Nirmala Text Semilight" panose="020B0502040204020203" pitchFamily="34" charset="0"/>
                        </a:rPr>
                        <a:t>Timelines			        Calendars			        Curriculum Development	    	        Graphs and Charts		        Training Vendor Comparison   	        Learning Principles	 	        Budget &amp; Finance  	                        </a:t>
                      </a:r>
                      <a:r>
                        <a:rPr lang="en-US" sz="1800" b="0" i="0" kern="1200" dirty="0">
                          <a:ln>
                            <a:noFill/>
                          </a:ln>
                          <a:solidFill>
                            <a:schemeClr val="lt1"/>
                          </a:solidFill>
                          <a:latin typeface="Nirmala Text Semilight" panose="020B0502040204020203" pitchFamily="34" charset="0"/>
                          <a:ea typeface="Nirmala Text Semilight" panose="020B0502040204020203" pitchFamily="34" charset="0"/>
                          <a:cs typeface="Nirmala Text Semilight" panose="020B0502040204020203" pitchFamily="34" charset="0"/>
                        </a:rPr>
                        <a:t>Virtual Training Planners 	       	        </a:t>
                      </a:r>
                      <a:endParaRPr lang="en-US" sz="1800" b="0" i="0" kern="1200" dirty="0">
                        <a:ln>
                          <a:noFill/>
                        </a:ln>
                        <a:solidFill>
                          <a:schemeClr val="tx1">
                            <a:lumMod val="65000"/>
                            <a:lumOff val="35000"/>
                          </a:schemeClr>
                        </a:solidFill>
                        <a:latin typeface="Nirmala Text Semilight" panose="020B0502040204020203" pitchFamily="34" charset="0"/>
                        <a:ea typeface="Nirmala Text Semilight" panose="020B0502040204020203" pitchFamily="34" charset="0"/>
                        <a:cs typeface="Nirmala Text Semilight" panose="020B0502040204020203" pitchFamily="34" charset="0"/>
                      </a:endParaRPr>
                    </a:p>
                    <a:p>
                      <a:pPr marL="11113" lvl="1" algn="l">
                        <a:lnSpc>
                          <a:spcPct val="125000"/>
                        </a:lnSpc>
                      </a:pPr>
                      <a:r>
                        <a:rPr lang="en-US" sz="1800" b="0" i="0" kern="1200" dirty="0">
                          <a:ln>
                            <a:noFill/>
                          </a:ln>
                          <a:solidFill>
                            <a:schemeClr val="tx1">
                              <a:lumMod val="65000"/>
                              <a:lumOff val="35000"/>
                            </a:schemeClr>
                          </a:solidFill>
                          <a:latin typeface="Nirmala Text Semilight" panose="020B0502040204020203" pitchFamily="34" charset="0"/>
                          <a:ea typeface="Nirmala Text Semilight" panose="020B0502040204020203" pitchFamily="34" charset="0"/>
                          <a:cs typeface="Nirmala Text Semilight" panose="020B0502040204020203" pitchFamily="34" charset="0"/>
                        </a:rPr>
                        <a:t>Free Icons		</a:t>
                      </a:r>
                      <a:endParaRPr lang="en-US" sz="1800" b="0" i="0" dirty="0">
                        <a:ln>
                          <a:noFill/>
                        </a:ln>
                        <a:latin typeface="Nirmala Text Semilight" panose="020B0502040204020203" pitchFamily="34" charset="0"/>
                        <a:ea typeface="Nirmala Text Semilight" panose="020B0502040204020203" pitchFamily="34" charset="0"/>
                        <a:cs typeface="Nirmala Text Semilight" panose="020B0502040204020203"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lnSpc>
                          <a:spcPct val="125000"/>
                        </a:lnSpc>
                      </a:pPr>
                      <a:r>
                        <a:rPr lang="en-US" sz="1800" b="0" i="0" dirty="0">
                          <a:latin typeface="Nirmala Text Semilight" panose="020B0502040204020203" pitchFamily="34" charset="0"/>
                          <a:ea typeface="Nirmala Text Semilight" panose="020B0502040204020203" pitchFamily="34" charset="0"/>
                          <a:cs typeface="Nirmala Text Semilight" panose="020B0502040204020203" pitchFamily="34" charset="0"/>
                        </a:rPr>
                        <a:t>3-4</a:t>
                      </a:r>
                    </a:p>
                    <a:p>
                      <a:pPr algn="r">
                        <a:lnSpc>
                          <a:spcPct val="125000"/>
                        </a:lnSpc>
                      </a:pPr>
                      <a:r>
                        <a:rPr lang="en-US" sz="1800" b="0" i="0" dirty="0">
                          <a:latin typeface="Nirmala Text Semilight" panose="020B0502040204020203" pitchFamily="34" charset="0"/>
                          <a:ea typeface="Nirmala Text Semilight" panose="020B0502040204020203" pitchFamily="34" charset="0"/>
                          <a:cs typeface="Nirmala Text Semilight" panose="020B0502040204020203" pitchFamily="34" charset="0"/>
                        </a:rPr>
                        <a:t>5-12</a:t>
                      </a:r>
                    </a:p>
                    <a:p>
                      <a:pPr algn="r">
                        <a:lnSpc>
                          <a:spcPct val="125000"/>
                        </a:lnSpc>
                      </a:pPr>
                      <a:r>
                        <a:rPr lang="en-US" sz="1800" b="0" i="0" dirty="0">
                          <a:latin typeface="Nirmala Text Semilight" panose="020B0502040204020203" pitchFamily="34" charset="0"/>
                          <a:ea typeface="Nirmala Text Semilight" panose="020B0502040204020203" pitchFamily="34" charset="0"/>
                          <a:cs typeface="Nirmala Text Semilight" panose="020B0502040204020203" pitchFamily="34" charset="0"/>
                        </a:rPr>
                        <a:t>13-20</a:t>
                      </a:r>
                    </a:p>
                    <a:p>
                      <a:pPr algn="r">
                        <a:lnSpc>
                          <a:spcPct val="125000"/>
                        </a:lnSpc>
                      </a:pPr>
                      <a:r>
                        <a:rPr lang="en-US" sz="1800" b="0" i="0" dirty="0">
                          <a:latin typeface="Nirmala Text Semilight" panose="020B0502040204020203" pitchFamily="34" charset="0"/>
                          <a:ea typeface="Nirmala Text Semilight" panose="020B0502040204020203" pitchFamily="34" charset="0"/>
                          <a:cs typeface="Nirmala Text Semilight" panose="020B0502040204020203" pitchFamily="34" charset="0"/>
                        </a:rPr>
                        <a:t>21-24</a:t>
                      </a:r>
                    </a:p>
                    <a:p>
                      <a:pPr algn="r">
                        <a:lnSpc>
                          <a:spcPct val="125000"/>
                        </a:lnSpc>
                      </a:pPr>
                      <a:r>
                        <a:rPr lang="en-US" sz="1800" b="0" i="0" dirty="0">
                          <a:latin typeface="Nirmala Text Semilight" panose="020B0502040204020203" pitchFamily="34" charset="0"/>
                          <a:ea typeface="Nirmala Text Semilight" panose="020B0502040204020203" pitchFamily="34" charset="0"/>
                          <a:cs typeface="Nirmala Text Semilight" panose="020B0502040204020203" pitchFamily="34" charset="0"/>
                        </a:rPr>
                        <a:t>25-36</a:t>
                      </a:r>
                    </a:p>
                    <a:p>
                      <a:pPr algn="r">
                        <a:lnSpc>
                          <a:spcPct val="125000"/>
                        </a:lnSpc>
                      </a:pPr>
                      <a:r>
                        <a:rPr lang="en-US" sz="1800" b="0" i="0" dirty="0">
                          <a:latin typeface="Nirmala Text Semilight" panose="020B0502040204020203" pitchFamily="34" charset="0"/>
                          <a:ea typeface="Nirmala Text Semilight" panose="020B0502040204020203" pitchFamily="34" charset="0"/>
                          <a:cs typeface="Nirmala Text Semilight" panose="020B0502040204020203" pitchFamily="34" charset="0"/>
                        </a:rPr>
                        <a:t>36-45</a:t>
                      </a:r>
                    </a:p>
                    <a:p>
                      <a:pPr algn="r">
                        <a:lnSpc>
                          <a:spcPct val="125000"/>
                        </a:lnSpc>
                      </a:pPr>
                      <a:r>
                        <a:rPr lang="en-US" sz="1800" b="0" i="0" dirty="0">
                          <a:latin typeface="Nirmala Text Semilight" panose="020B0502040204020203" pitchFamily="34" charset="0"/>
                          <a:ea typeface="Nirmala Text Semilight" panose="020B0502040204020203" pitchFamily="34" charset="0"/>
                          <a:cs typeface="Nirmala Text Semilight" panose="020B0502040204020203" pitchFamily="34" charset="0"/>
                        </a:rPr>
                        <a:t>47-50</a:t>
                      </a:r>
                    </a:p>
                    <a:p>
                      <a:pPr algn="r">
                        <a:lnSpc>
                          <a:spcPct val="125000"/>
                        </a:lnSpc>
                      </a:pPr>
                      <a:r>
                        <a:rPr lang="en-US" sz="1800" b="0" i="0" dirty="0">
                          <a:latin typeface="Nirmala Text Semilight" panose="020B0502040204020203" pitchFamily="34" charset="0"/>
                          <a:ea typeface="Nirmala Text Semilight" panose="020B0502040204020203" pitchFamily="34" charset="0"/>
                          <a:cs typeface="Nirmala Text Semilight" panose="020B0502040204020203" pitchFamily="34" charset="0"/>
                        </a:rPr>
                        <a:t>51-54</a:t>
                      </a:r>
                    </a:p>
                    <a:p>
                      <a:pPr algn="r">
                        <a:lnSpc>
                          <a:spcPct val="125000"/>
                        </a:lnSpc>
                      </a:pPr>
                      <a:r>
                        <a:rPr lang="en-US" sz="1800" b="0" i="0" dirty="0">
                          <a:latin typeface="Nirmala Text Semilight" panose="020B0502040204020203" pitchFamily="34" charset="0"/>
                          <a:ea typeface="Nirmala Text Semilight" panose="020B0502040204020203" pitchFamily="34" charset="0"/>
                          <a:cs typeface="Nirmala Text Semilight" panose="020B0502040204020203" pitchFamily="34" charset="0"/>
                        </a:rPr>
                        <a:t>55-56</a:t>
                      </a:r>
                    </a:p>
                    <a:p>
                      <a:pPr algn="r">
                        <a:lnSpc>
                          <a:spcPct val="125000"/>
                        </a:lnSpc>
                      </a:pPr>
                      <a:r>
                        <a:rPr lang="en-US" sz="1800" b="0" i="0" dirty="0">
                          <a:latin typeface="Nirmala Text Semilight" panose="020B0502040204020203" pitchFamily="34" charset="0"/>
                          <a:ea typeface="Nirmala Text Semilight" panose="020B0502040204020203" pitchFamily="34" charset="0"/>
                          <a:cs typeface="Nirmala Text Semilight" panose="020B0502040204020203" pitchFamily="34" charset="0"/>
                        </a:rPr>
                        <a:t>57-60</a:t>
                      </a:r>
                    </a:p>
                    <a:p>
                      <a:pPr algn="r">
                        <a:lnSpc>
                          <a:spcPct val="125000"/>
                        </a:lnSpc>
                      </a:pPr>
                      <a:r>
                        <a:rPr lang="en-US" sz="1800" b="0" i="0" dirty="0">
                          <a:latin typeface="Nirmala Text Semilight" panose="020B0502040204020203" pitchFamily="34" charset="0"/>
                          <a:ea typeface="Nirmala Text Semilight" panose="020B0502040204020203" pitchFamily="34" charset="0"/>
                          <a:cs typeface="Nirmala Text Semilight" panose="020B0502040204020203" pitchFamily="34" charset="0"/>
                        </a:rPr>
                        <a:t>62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4291517"/>
                  </a:ext>
                </a:extLst>
              </a:tr>
            </a:tbl>
          </a:graphicData>
        </a:graphic>
      </p:graphicFrame>
      <p:pic>
        <p:nvPicPr>
          <p:cNvPr id="11" name="Picture 10" descr="Blur blurry image of a city&#10;&#10;Description automatically generated">
            <a:extLst>
              <a:ext uri="{FF2B5EF4-FFF2-40B4-BE49-F238E27FC236}">
                <a16:creationId xmlns:a16="http://schemas.microsoft.com/office/drawing/2014/main" id="{A473B61C-A91A-85D7-427A-5881696AB31B}"/>
              </a:ext>
            </a:extLst>
          </p:cNvPr>
          <p:cNvPicPr>
            <a:picLocks noChangeAspect="1"/>
          </p:cNvPicPr>
          <p:nvPr/>
        </p:nvPicPr>
        <p:blipFill rotWithShape="1">
          <a:blip r:embed="rId3">
            <a:extLst>
              <a:ext uri="{28A0092B-C50C-407E-A947-70E740481C1C}">
                <a14:useLocalDpi xmlns:a14="http://schemas.microsoft.com/office/drawing/2010/main" val="0"/>
              </a:ext>
            </a:extLst>
          </a:blip>
          <a:srcRect l="30772" r="26763"/>
          <a:stretch/>
        </p:blipFill>
        <p:spPr>
          <a:xfrm>
            <a:off x="7298330" y="0"/>
            <a:ext cx="4896255" cy="6858000"/>
          </a:xfrm>
          <a:prstGeom prst="rect">
            <a:avLst/>
          </a:prstGeom>
        </p:spPr>
      </p:pic>
      <p:sp>
        <p:nvSpPr>
          <p:cNvPr id="6" name="Title 1">
            <a:extLst>
              <a:ext uri="{FF2B5EF4-FFF2-40B4-BE49-F238E27FC236}">
                <a16:creationId xmlns:a16="http://schemas.microsoft.com/office/drawing/2014/main" id="{5A2074B1-8A96-41DF-BC67-0E376D1EA496}"/>
              </a:ext>
            </a:extLst>
          </p:cNvPr>
          <p:cNvSpPr txBox="1">
            <a:spLocks/>
          </p:cNvSpPr>
          <p:nvPr/>
        </p:nvSpPr>
        <p:spPr>
          <a:xfrm>
            <a:off x="792750" y="306199"/>
            <a:ext cx="7305769" cy="11514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solidFill>
                  <a:schemeClr val="accent4">
                    <a:lumMod val="60000"/>
                    <a:lumOff val="40000"/>
                  </a:schemeClr>
                </a:solidFill>
                <a:latin typeface="Nirmala Text" panose="020B0604020202020204" pitchFamily="34" charset="0"/>
                <a:cs typeface="Nirmala Text" panose="020B0604020202020204" pitchFamily="34" charset="0"/>
              </a:rPr>
              <a:t>Welcome to CLD’s 2025</a:t>
            </a:r>
            <a:br>
              <a:rPr lang="en-US" sz="3200" dirty="0">
                <a:solidFill>
                  <a:schemeClr val="accent4">
                    <a:lumMod val="60000"/>
                    <a:lumOff val="40000"/>
                  </a:schemeClr>
                </a:solidFill>
                <a:latin typeface="Nirmala Text" panose="020B0604020202020204" pitchFamily="34" charset="0"/>
                <a:cs typeface="Nirmala Text" panose="020B0604020202020204" pitchFamily="34" charset="0"/>
              </a:rPr>
            </a:br>
            <a:r>
              <a:rPr lang="en-US" sz="3200" dirty="0">
                <a:solidFill>
                  <a:schemeClr val="accent4">
                    <a:lumMod val="60000"/>
                    <a:lumOff val="40000"/>
                  </a:schemeClr>
                </a:solidFill>
                <a:latin typeface="Nirmala Text" panose="020B0604020202020204" pitchFamily="34" charset="0"/>
                <a:cs typeface="Nirmala Text" panose="020B0604020202020204" pitchFamily="34" charset="0"/>
              </a:rPr>
              <a:t>Sales Training Plan Templates</a:t>
            </a:r>
            <a:endParaRPr lang="en-GB" sz="3200" dirty="0">
              <a:solidFill>
                <a:schemeClr val="accent4">
                  <a:lumMod val="60000"/>
                  <a:lumOff val="40000"/>
                </a:schemeClr>
              </a:solidFill>
              <a:latin typeface="Nirmala Text" panose="020B0604020202020204" pitchFamily="34" charset="0"/>
              <a:cs typeface="Nirmala Text" panose="020B0604020202020204" pitchFamily="34" charset="0"/>
            </a:endParaRPr>
          </a:p>
        </p:txBody>
      </p:sp>
      <p:sp>
        <p:nvSpPr>
          <p:cNvPr id="22" name="Rectangle 21">
            <a:extLst>
              <a:ext uri="{FF2B5EF4-FFF2-40B4-BE49-F238E27FC236}">
                <a16:creationId xmlns:a16="http://schemas.microsoft.com/office/drawing/2014/main" id="{4AE2FFE7-9699-E622-6D85-CD5E7E6CE0CA}"/>
              </a:ext>
            </a:extLst>
          </p:cNvPr>
          <p:cNvSpPr/>
          <p:nvPr/>
        </p:nvSpPr>
        <p:spPr>
          <a:xfrm>
            <a:off x="7247" y="0"/>
            <a:ext cx="16674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60849F8-9557-97DA-5F91-8B275E799932}"/>
              </a:ext>
            </a:extLst>
          </p:cNvPr>
          <p:cNvCxnSpPr>
            <a:cxnSpLocks/>
          </p:cNvCxnSpPr>
          <p:nvPr/>
        </p:nvCxnSpPr>
        <p:spPr>
          <a:xfrm>
            <a:off x="846538" y="1842247"/>
            <a:ext cx="5715626"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5985B21C-5FA9-999E-D019-07AC0F15C5DE}"/>
              </a:ext>
            </a:extLst>
          </p:cNvPr>
          <p:cNvCxnSpPr>
            <a:cxnSpLocks/>
          </p:cNvCxnSpPr>
          <p:nvPr/>
        </p:nvCxnSpPr>
        <p:spPr>
          <a:xfrm>
            <a:off x="846538" y="6257366"/>
            <a:ext cx="5715626"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02228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84DEA9A-3E20-4E6C-B960-1F90DC3C1807}"/>
              </a:ext>
            </a:extLst>
          </p:cNvPr>
          <p:cNvGraphicFramePr>
            <a:graphicFrameLocks/>
          </p:cNvGraphicFramePr>
          <p:nvPr>
            <p:extLst>
              <p:ext uri="{D42A27DB-BD31-4B8C-83A1-F6EECF244321}">
                <p14:modId xmlns:p14="http://schemas.microsoft.com/office/powerpoint/2010/main" val="1518473915"/>
              </p:ext>
            </p:extLst>
          </p:nvPr>
        </p:nvGraphicFramePr>
        <p:xfrm>
          <a:off x="0" y="1382276"/>
          <a:ext cx="12191996" cy="4560780"/>
        </p:xfrm>
        <a:graphic>
          <a:graphicData uri="http://schemas.openxmlformats.org/drawingml/2006/table">
            <a:tbl>
              <a:tblPr firstRow="1" bandRow="1">
                <a:tableStyleId>{0505E3EF-67EA-436B-97B2-0124C06EBD24}</a:tableStyleId>
              </a:tblPr>
              <a:tblGrid>
                <a:gridCol w="2438400">
                  <a:extLst>
                    <a:ext uri="{9D8B030D-6E8A-4147-A177-3AD203B41FA5}">
                      <a16:colId xmlns:a16="http://schemas.microsoft.com/office/drawing/2014/main" val="20000"/>
                    </a:ext>
                  </a:extLst>
                </a:gridCol>
                <a:gridCol w="677333">
                  <a:extLst>
                    <a:ext uri="{9D8B030D-6E8A-4147-A177-3AD203B41FA5}">
                      <a16:colId xmlns:a16="http://schemas.microsoft.com/office/drawing/2014/main" val="20001"/>
                    </a:ext>
                  </a:extLst>
                </a:gridCol>
                <a:gridCol w="677333">
                  <a:extLst>
                    <a:ext uri="{9D8B030D-6E8A-4147-A177-3AD203B41FA5}">
                      <a16:colId xmlns:a16="http://schemas.microsoft.com/office/drawing/2014/main" val="20002"/>
                    </a:ext>
                  </a:extLst>
                </a:gridCol>
                <a:gridCol w="677333">
                  <a:extLst>
                    <a:ext uri="{9D8B030D-6E8A-4147-A177-3AD203B41FA5}">
                      <a16:colId xmlns:a16="http://schemas.microsoft.com/office/drawing/2014/main" val="20003"/>
                    </a:ext>
                  </a:extLst>
                </a:gridCol>
                <a:gridCol w="677333">
                  <a:extLst>
                    <a:ext uri="{9D8B030D-6E8A-4147-A177-3AD203B41FA5}">
                      <a16:colId xmlns:a16="http://schemas.microsoft.com/office/drawing/2014/main" val="20004"/>
                    </a:ext>
                  </a:extLst>
                </a:gridCol>
                <a:gridCol w="677333">
                  <a:extLst>
                    <a:ext uri="{9D8B030D-6E8A-4147-A177-3AD203B41FA5}">
                      <a16:colId xmlns:a16="http://schemas.microsoft.com/office/drawing/2014/main" val="20005"/>
                    </a:ext>
                  </a:extLst>
                </a:gridCol>
                <a:gridCol w="677333">
                  <a:extLst>
                    <a:ext uri="{9D8B030D-6E8A-4147-A177-3AD203B41FA5}">
                      <a16:colId xmlns:a16="http://schemas.microsoft.com/office/drawing/2014/main" val="20006"/>
                    </a:ext>
                  </a:extLst>
                </a:gridCol>
                <a:gridCol w="677333">
                  <a:extLst>
                    <a:ext uri="{9D8B030D-6E8A-4147-A177-3AD203B41FA5}">
                      <a16:colId xmlns:a16="http://schemas.microsoft.com/office/drawing/2014/main" val="20007"/>
                    </a:ext>
                  </a:extLst>
                </a:gridCol>
                <a:gridCol w="677333">
                  <a:extLst>
                    <a:ext uri="{9D8B030D-6E8A-4147-A177-3AD203B41FA5}">
                      <a16:colId xmlns:a16="http://schemas.microsoft.com/office/drawing/2014/main" val="20008"/>
                    </a:ext>
                  </a:extLst>
                </a:gridCol>
                <a:gridCol w="677333">
                  <a:extLst>
                    <a:ext uri="{9D8B030D-6E8A-4147-A177-3AD203B41FA5}">
                      <a16:colId xmlns:a16="http://schemas.microsoft.com/office/drawing/2014/main" val="20009"/>
                    </a:ext>
                  </a:extLst>
                </a:gridCol>
                <a:gridCol w="677333">
                  <a:extLst>
                    <a:ext uri="{9D8B030D-6E8A-4147-A177-3AD203B41FA5}">
                      <a16:colId xmlns:a16="http://schemas.microsoft.com/office/drawing/2014/main" val="20010"/>
                    </a:ext>
                  </a:extLst>
                </a:gridCol>
                <a:gridCol w="1337733">
                  <a:extLst>
                    <a:ext uri="{9D8B030D-6E8A-4147-A177-3AD203B41FA5}">
                      <a16:colId xmlns:a16="http://schemas.microsoft.com/office/drawing/2014/main" val="20011"/>
                    </a:ext>
                  </a:extLst>
                </a:gridCol>
                <a:gridCol w="1642533">
                  <a:extLst>
                    <a:ext uri="{9D8B030D-6E8A-4147-A177-3AD203B41FA5}">
                      <a16:colId xmlns:a16="http://schemas.microsoft.com/office/drawing/2014/main" val="20012"/>
                    </a:ext>
                  </a:extLst>
                </a:gridCol>
              </a:tblGrid>
              <a:tr h="744251">
                <a:tc>
                  <a:txBody>
                    <a:bodyPr/>
                    <a:lstStyle/>
                    <a:p>
                      <a:pPr algn="l"/>
                      <a:endParaRPr lang="en-US" b="1" dirty="0">
                        <a:solidFill>
                          <a:schemeClr val="bg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5">
                  <a:txBody>
                    <a:bodyPr/>
                    <a:lstStyle/>
                    <a:p>
                      <a:pPr algn="ctr"/>
                      <a:r>
                        <a:rPr lang="en-US" sz="20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KNOWLEDGE OR</a:t>
                      </a:r>
                    </a:p>
                    <a:p>
                      <a:pPr algn="ctr"/>
                      <a:r>
                        <a:rPr lang="en-US" sz="20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SKILL LEVEL</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en-US" sz="20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IMPORTANCE</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endPar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l"/>
                      <a:endPar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0"/>
                  </a:ext>
                </a:extLst>
              </a:tr>
              <a:tr h="612008">
                <a:tc>
                  <a:txBody>
                    <a:bodyPr/>
                    <a:lstStyle/>
                    <a:p>
                      <a:r>
                        <a:rPr lang="en-US" sz="14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General Topic</a:t>
                      </a: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1</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2</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3</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4</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5</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1</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2</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3</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4</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5</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600" b="1" i="0" dirty="0">
                          <a:solidFill>
                            <a:schemeClr val="tx1">
                              <a:lumMod val="95000"/>
                            </a:schemeClr>
                          </a:solidFill>
                          <a:latin typeface="Nirmala Text" panose="020B0502040204020203" pitchFamily="34" charset="0"/>
                          <a:ea typeface="Nirmala Text" panose="020B0502040204020203" pitchFamily="34" charset="0"/>
                          <a:cs typeface="Nirmala Text" panose="020B0502040204020203" pitchFamily="34" charset="0"/>
                        </a:rPr>
                        <a:t>Gap</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1" i="0" dirty="0">
                          <a:solidFill>
                            <a:schemeClr val="tx1">
                              <a:lumMod val="95000"/>
                            </a:schemeClr>
                          </a:solidFill>
                          <a:latin typeface="Nirmala Text" panose="020B0502040204020203" pitchFamily="34" charset="0"/>
                          <a:ea typeface="Nirmala Text" panose="020B0502040204020203" pitchFamily="34" charset="0"/>
                          <a:cs typeface="Nirmala Text" panose="020B0502040204020203" pitchFamily="34" charset="0"/>
                        </a:rPr>
                        <a:t>Rank</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r h="608586">
                <a:tc>
                  <a:txBody>
                    <a:bodyPr/>
                    <a:lstStyle/>
                    <a:p>
                      <a:r>
                        <a:rPr lang="en-US" sz="14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Opportunity</a:t>
                      </a:r>
                    </a:p>
                    <a:p>
                      <a:r>
                        <a:rPr lang="en-US" sz="14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Tactic “A”</a:t>
                      </a:r>
                    </a:p>
                  </a:txBody>
                  <a:tcPr marL="19050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1</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b="1"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8</a:t>
                      </a:r>
                      <a:endParaRPr lang="en-US" sz="1600" b="1" i="0" dirty="0">
                        <a:solidFill>
                          <a:schemeClr val="bg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519187">
                <a:tc>
                  <a:txBody>
                    <a:bodyPr/>
                    <a:lstStyle/>
                    <a:p>
                      <a:endParaRPr lang="en-US"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519187">
                <a:tc>
                  <a:txBody>
                    <a:bodyPr/>
                    <a:lstStyle/>
                    <a:p>
                      <a:endParaRPr lang="en-US"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519187">
                <a:tc>
                  <a:txBody>
                    <a:bodyPr/>
                    <a:lstStyle/>
                    <a:p>
                      <a:endParaRPr lang="en-US"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5"/>
                  </a:ext>
                </a:extLst>
              </a:tr>
              <a:tr h="519187">
                <a:tc>
                  <a:txBody>
                    <a:bodyPr/>
                    <a:lstStyle/>
                    <a:p>
                      <a:endParaRPr lang="en-US"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519187">
                <a:tc>
                  <a:txBody>
                    <a:bodyPr/>
                    <a:lstStyle/>
                    <a:p>
                      <a:endParaRPr lang="en-US"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7"/>
                  </a:ext>
                </a:extLst>
              </a:tr>
            </a:tbl>
          </a:graphicData>
        </a:graphic>
      </p:graphicFrame>
      <p:pic>
        <p:nvPicPr>
          <p:cNvPr id="3" name="Picture 2" descr="A blue and black background with many small dots&#10;&#10;Description automatically generated">
            <a:extLst>
              <a:ext uri="{FF2B5EF4-FFF2-40B4-BE49-F238E27FC236}">
                <a16:creationId xmlns:a16="http://schemas.microsoft.com/office/drawing/2014/main" id="{CA13581E-FDB8-45FD-DF18-C716AD7DC098}"/>
              </a:ext>
            </a:extLst>
          </p:cNvPr>
          <p:cNvPicPr>
            <a:picLocks noChangeAspect="1"/>
          </p:cNvPicPr>
          <p:nvPr/>
        </p:nvPicPr>
        <p:blipFill>
          <a:blip r:embed="rId2">
            <a:extLst>
              <a:ext uri="{28A0092B-C50C-407E-A947-70E740481C1C}">
                <a14:useLocalDpi xmlns:a14="http://schemas.microsoft.com/office/drawing/2010/main" val="0"/>
              </a:ext>
            </a:extLst>
          </a:blip>
          <a:srcRect t="87325"/>
          <a:stretch/>
        </p:blipFill>
        <p:spPr>
          <a:xfrm>
            <a:off x="0" y="5943056"/>
            <a:ext cx="12197426" cy="914944"/>
          </a:xfrm>
          <a:prstGeom prst="rect">
            <a:avLst/>
          </a:prstGeom>
        </p:spPr>
      </p:pic>
      <p:sp>
        <p:nvSpPr>
          <p:cNvPr id="8" name="Title 1">
            <a:extLst>
              <a:ext uri="{FF2B5EF4-FFF2-40B4-BE49-F238E27FC236}">
                <a16:creationId xmlns:a16="http://schemas.microsoft.com/office/drawing/2014/main" id="{5B11DFB7-3879-8CE2-7DDC-D74D47DDC1B7}"/>
              </a:ext>
            </a:extLst>
          </p:cNvPr>
          <p:cNvSpPr txBox="1">
            <a:spLocks/>
          </p:cNvSpPr>
          <p:nvPr/>
        </p:nvSpPr>
        <p:spPr>
          <a:xfrm>
            <a:off x="206604" y="-2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SemiBold" panose="00000700000000000000" pitchFamily="2" charset="0"/>
                <a:ea typeface="+mj-ea"/>
                <a:cs typeface="Poppins SemiBold" panose="00000700000000000000" pitchFamily="2" charset="0"/>
              </a:defRPr>
            </a:lvl1pPr>
          </a:lstStyle>
          <a:p>
            <a:r>
              <a:rPr lang="en-US" sz="5000" b="1" dirty="0">
                <a:latin typeface="Nirmala Text" panose="020B0502040204020203" pitchFamily="34" charset="0"/>
                <a:ea typeface="Nirmala Text" panose="020B0502040204020203" pitchFamily="34" charset="0"/>
                <a:cs typeface="Nirmala Text" panose="020B0502040204020203" pitchFamily="34" charset="0"/>
              </a:rPr>
              <a:t>Gap analysis</a:t>
            </a:r>
          </a:p>
        </p:txBody>
      </p:sp>
    </p:spTree>
    <p:extLst>
      <p:ext uri="{BB962C8B-B14F-4D97-AF65-F5344CB8AC3E}">
        <p14:creationId xmlns:p14="http://schemas.microsoft.com/office/powerpoint/2010/main" val="2070239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4000">
              <a:schemeClr val="bg2"/>
            </a:gs>
            <a:gs pos="86000">
              <a:schemeClr val="tx2"/>
            </a:gs>
          </a:gsLst>
          <a:lin ang="1800000" scaled="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D4CEAD3-FB23-C868-E026-07A1CFC2337C}"/>
              </a:ext>
            </a:extLst>
          </p:cNvPr>
          <p:cNvSpPr/>
          <p:nvPr/>
        </p:nvSpPr>
        <p:spPr>
          <a:xfrm>
            <a:off x="11430" y="3209301"/>
            <a:ext cx="12160928" cy="36486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blue and black background with many small dots&#10;&#10;Description automatically generated">
            <a:extLst>
              <a:ext uri="{FF2B5EF4-FFF2-40B4-BE49-F238E27FC236}">
                <a16:creationId xmlns:a16="http://schemas.microsoft.com/office/drawing/2014/main" id="{CBE9B91C-11A7-7886-E828-F83E96FCB887}"/>
              </a:ext>
            </a:extLst>
          </p:cNvPr>
          <p:cNvPicPr>
            <a:picLocks noChangeAspect="1"/>
          </p:cNvPicPr>
          <p:nvPr/>
        </p:nvPicPr>
        <p:blipFill rotWithShape="1">
          <a:blip r:embed="rId2">
            <a:alphaModFix amt="61000"/>
            <a:extLst>
              <a:ext uri="{28A0092B-C50C-407E-A947-70E740481C1C}">
                <a14:useLocalDpi xmlns:a14="http://schemas.microsoft.com/office/drawing/2010/main" val="0"/>
              </a:ext>
            </a:extLst>
          </a:blip>
          <a:srcRect t="46869" b="1"/>
          <a:stretch/>
        </p:blipFill>
        <p:spPr>
          <a:xfrm>
            <a:off x="31072" y="3205969"/>
            <a:ext cx="12129856" cy="3645367"/>
          </a:xfrm>
          <a:prstGeom prst="rect">
            <a:avLst/>
          </a:prstGeom>
        </p:spPr>
      </p:pic>
      <p:sp>
        <p:nvSpPr>
          <p:cNvPr id="7" name="TextBox 6">
            <a:extLst>
              <a:ext uri="{FF2B5EF4-FFF2-40B4-BE49-F238E27FC236}">
                <a16:creationId xmlns:a16="http://schemas.microsoft.com/office/drawing/2014/main" id="{C5F9ED16-AC6A-C84B-B11A-5A864F5510D3}"/>
              </a:ext>
            </a:extLst>
          </p:cNvPr>
          <p:cNvSpPr txBox="1">
            <a:spLocks noChangeArrowheads="1"/>
          </p:cNvSpPr>
          <p:nvPr/>
        </p:nvSpPr>
        <p:spPr bwMode="auto">
          <a:xfrm>
            <a:off x="1875696" y="3382045"/>
            <a:ext cx="3732762" cy="3475956"/>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r" defTabSz="914400" rtl="0" eaLnBrk="0" fontAlgn="base" latinLnBrk="0" hangingPunct="0">
              <a:spcBef>
                <a:spcPts val="0"/>
              </a:spcBef>
              <a:spcAft>
                <a:spcPts val="1200"/>
              </a:spcAft>
              <a:buClr>
                <a:schemeClr val="tx1">
                  <a:lumMod val="65000"/>
                  <a:lumOff val="35000"/>
                </a:schemeClr>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Leadership</a:t>
            </a:r>
          </a:p>
          <a:p>
            <a:pPr marR="0" lvl="0" algn="r" defTabSz="914400" rtl="0" eaLnBrk="0" fontAlgn="base" latinLnBrk="0" hangingPunct="0">
              <a:spcBef>
                <a:spcPts val="0"/>
              </a:spcBef>
              <a:spcAft>
                <a:spcPts val="1200"/>
              </a:spcAft>
              <a:buClr>
                <a:schemeClr val="tx1">
                  <a:lumMod val="65000"/>
                  <a:lumOff val="35000"/>
                </a:schemeClr>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Training</a:t>
            </a:r>
          </a:p>
          <a:p>
            <a:pPr marR="0" lvl="0" algn="r" defTabSz="914400" rtl="0" eaLnBrk="0" fontAlgn="base" latinLnBrk="0" hangingPunct="0">
              <a:spcBef>
                <a:spcPts val="0"/>
              </a:spcBef>
              <a:spcAft>
                <a:spcPts val="1200"/>
              </a:spcAft>
              <a:buClr>
                <a:schemeClr val="tx1">
                  <a:lumMod val="65000"/>
                  <a:lumOff val="35000"/>
                </a:schemeClr>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Operations</a:t>
            </a:r>
          </a:p>
          <a:p>
            <a:pPr marR="0" lvl="0" algn="r" defTabSz="914400" rtl="0" eaLnBrk="0" fontAlgn="base" latinLnBrk="0" hangingPunct="0">
              <a:spcBef>
                <a:spcPts val="0"/>
              </a:spcBef>
              <a:spcAft>
                <a:spcPts val="1200"/>
              </a:spcAft>
              <a:buClr>
                <a:schemeClr val="tx1">
                  <a:lumMod val="65000"/>
                  <a:lumOff val="35000"/>
                </a:schemeClr>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Legal</a:t>
            </a:r>
          </a:p>
          <a:p>
            <a:pPr marR="0" lvl="0" algn="r" defTabSz="914400" rtl="0" eaLnBrk="0" fontAlgn="base" latinLnBrk="0" hangingPunct="0">
              <a:spcBef>
                <a:spcPts val="0"/>
              </a:spcBef>
              <a:spcAft>
                <a:spcPts val="1200"/>
              </a:spcAft>
              <a:buClr>
                <a:schemeClr val="tx1">
                  <a:lumMod val="65000"/>
                  <a:lumOff val="35000"/>
                </a:schemeClr>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Compliance</a:t>
            </a:r>
          </a:p>
          <a:p>
            <a:pPr marR="0" lvl="0" algn="r" defTabSz="914400" rtl="0" eaLnBrk="0" fontAlgn="base" latinLnBrk="0" hangingPunct="0">
              <a:spcBef>
                <a:spcPts val="0"/>
              </a:spcBef>
              <a:spcAft>
                <a:spcPts val="1200"/>
              </a:spcAft>
              <a:buClr>
                <a:schemeClr val="tx1">
                  <a:lumMod val="65000"/>
                  <a:lumOff val="35000"/>
                </a:schemeClr>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Regulatory</a:t>
            </a:r>
          </a:p>
          <a:p>
            <a:pPr marR="0" lvl="0" algn="r" defTabSz="914400" rtl="0" eaLnBrk="0" fontAlgn="base" latinLnBrk="0" hangingPunct="0">
              <a:spcBef>
                <a:spcPts val="0"/>
              </a:spcBef>
              <a:spcAft>
                <a:spcPts val="1200"/>
              </a:spcAft>
              <a:buClr>
                <a:schemeClr val="tx1">
                  <a:lumMod val="65000"/>
                  <a:lumOff val="35000"/>
                </a:schemeClr>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Human Resources</a:t>
            </a:r>
          </a:p>
          <a:p>
            <a:pPr marR="0" lvl="0" algn="r" defTabSz="914400" rtl="0" eaLnBrk="0" fontAlgn="base" latinLnBrk="0" hangingPunct="0">
              <a:spcBef>
                <a:spcPts val="0"/>
              </a:spcBef>
              <a:spcAft>
                <a:spcPts val="1200"/>
              </a:spcAft>
              <a:buClr>
                <a:schemeClr val="tx1">
                  <a:lumMod val="65000"/>
                  <a:lumOff val="35000"/>
                </a:schemeClr>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PPS</a:t>
            </a:r>
          </a:p>
          <a:p>
            <a:pPr marR="0" lvl="0" algn="l" defTabSz="914400" rtl="0" eaLnBrk="0" fontAlgn="base" latinLnBrk="0" hangingPunct="0">
              <a:lnSpc>
                <a:spcPct val="80000"/>
              </a:lnSpc>
              <a:spcBef>
                <a:spcPts val="0"/>
              </a:spcBef>
              <a:spcAft>
                <a:spcPts val="1200"/>
              </a:spcAft>
              <a:buClr>
                <a:srgbClr val="DB5D06"/>
              </a:buClr>
              <a:buSzPct val="125000"/>
              <a:tabLst/>
              <a:defRPr/>
            </a:pPr>
            <a:endPar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endParaRPr>
          </a:p>
        </p:txBody>
      </p:sp>
      <p:sp>
        <p:nvSpPr>
          <p:cNvPr id="8" name="TextBox 7">
            <a:extLst>
              <a:ext uri="{FF2B5EF4-FFF2-40B4-BE49-F238E27FC236}">
                <a16:creationId xmlns:a16="http://schemas.microsoft.com/office/drawing/2014/main" id="{F5D7C11A-3AF4-3447-B705-C8DA9BE9B8EF}"/>
              </a:ext>
            </a:extLst>
          </p:cNvPr>
          <p:cNvSpPr txBox="1">
            <a:spLocks noChangeArrowheads="1"/>
          </p:cNvSpPr>
          <p:nvPr/>
        </p:nvSpPr>
        <p:spPr bwMode="auto">
          <a:xfrm>
            <a:off x="6578652" y="3416977"/>
            <a:ext cx="4007286" cy="3437691"/>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0" fontAlgn="base" latinLnBrk="0" hangingPunct="0">
              <a:spcBef>
                <a:spcPts val="0"/>
              </a:spcBef>
              <a:spcAft>
                <a:spcPts val="1200"/>
              </a:spcAft>
              <a:buClr>
                <a:schemeClr val="tx2"/>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Key </a:t>
            </a:r>
            <a:r>
              <a:rPr lang="en-GB" sz="1600" dirty="0">
                <a:latin typeface="Nirmala Text" panose="020B0502040204020203" pitchFamily="34" charset="0"/>
                <a:ea typeface="Nirmala Text" panose="020B0502040204020203" pitchFamily="34" charset="0"/>
                <a:cs typeface="Nirmala Text" panose="020B0502040204020203" pitchFamily="34" charset="0"/>
              </a:rPr>
              <a:t>Opinion</a:t>
            </a: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 Leaders</a:t>
            </a:r>
          </a:p>
          <a:p>
            <a:pPr marR="0" lvl="0" algn="l" defTabSz="914400" rtl="0" eaLnBrk="0" fontAlgn="base" latinLnBrk="0" hangingPunct="0">
              <a:spcBef>
                <a:spcPts val="0"/>
              </a:spcBef>
              <a:spcAft>
                <a:spcPts val="1200"/>
              </a:spcAft>
              <a:buClr>
                <a:schemeClr val="tx2"/>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Community Physicians</a:t>
            </a:r>
          </a:p>
          <a:p>
            <a:pPr marR="0" lvl="0" algn="l" defTabSz="914400" rtl="0" eaLnBrk="0" fontAlgn="base" latinLnBrk="0" hangingPunct="0">
              <a:spcBef>
                <a:spcPts val="0"/>
              </a:spcBef>
              <a:spcAft>
                <a:spcPts val="1200"/>
              </a:spcAft>
              <a:buClr>
                <a:schemeClr val="tx2"/>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Mid-Level Practitioners</a:t>
            </a:r>
          </a:p>
          <a:p>
            <a:pPr marR="0" lvl="0" algn="l" defTabSz="914400" rtl="0" eaLnBrk="0" fontAlgn="base" latinLnBrk="0" hangingPunct="0">
              <a:spcBef>
                <a:spcPts val="0"/>
              </a:spcBef>
              <a:spcAft>
                <a:spcPts val="1200"/>
              </a:spcAft>
              <a:buClr>
                <a:schemeClr val="tx2"/>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Genetic</a:t>
            </a:r>
            <a:r>
              <a:rPr kumimoji="0" lang="en-GB" sz="1600" i="0" u="none" strike="noStrike" kern="1200" cap="none" spc="0" normalizeH="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 Counselors</a:t>
            </a:r>
            <a:endPar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endParaRPr>
          </a:p>
          <a:p>
            <a:pPr marR="0" lvl="0" algn="l" defTabSz="914400" rtl="0" eaLnBrk="0" fontAlgn="base" latinLnBrk="0" hangingPunct="0">
              <a:spcBef>
                <a:spcPts val="0"/>
              </a:spcBef>
              <a:spcAft>
                <a:spcPts val="1200"/>
              </a:spcAft>
              <a:buClr>
                <a:schemeClr val="tx2"/>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Institutions (Academic</a:t>
            </a:r>
            <a:r>
              <a:rPr lang="en-GB" sz="1600" dirty="0">
                <a:latin typeface="Nirmala Text" panose="020B0502040204020203" pitchFamily="34" charset="0"/>
                <a:ea typeface="Nirmala Text" panose="020B0502040204020203" pitchFamily="34" charset="0"/>
                <a:cs typeface="Nirmala Text" panose="020B0502040204020203" pitchFamily="34" charset="0"/>
              </a:rPr>
              <a:t>, Hospital)</a:t>
            </a:r>
            <a:endPar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endParaRPr>
          </a:p>
          <a:p>
            <a:pPr marR="0" lvl="0" algn="l" defTabSz="914400" rtl="0" eaLnBrk="0" fontAlgn="base" latinLnBrk="0" hangingPunct="0">
              <a:spcBef>
                <a:spcPts val="0"/>
              </a:spcBef>
              <a:spcAft>
                <a:spcPts val="1200"/>
              </a:spcAft>
              <a:buClr>
                <a:schemeClr val="tx2"/>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Patient Advocacy Groups</a:t>
            </a:r>
          </a:p>
          <a:p>
            <a:pPr marR="0" lvl="0" algn="l" defTabSz="914400" rtl="0" eaLnBrk="0" fontAlgn="base" latinLnBrk="0" hangingPunct="0">
              <a:spcBef>
                <a:spcPts val="0"/>
              </a:spcBef>
              <a:spcAft>
                <a:spcPts val="1200"/>
              </a:spcAft>
              <a:buClr>
                <a:schemeClr val="tx2"/>
              </a:buClr>
              <a:buSzPct val="135000"/>
              <a:tabLst/>
              <a:defRPr/>
            </a:pPr>
            <a:r>
              <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HCP Professional Organizations</a:t>
            </a:r>
          </a:p>
        </p:txBody>
      </p:sp>
      <p:sp>
        <p:nvSpPr>
          <p:cNvPr id="9" name="TextBox 7">
            <a:extLst>
              <a:ext uri="{FF2B5EF4-FFF2-40B4-BE49-F238E27FC236}">
                <a16:creationId xmlns:a16="http://schemas.microsoft.com/office/drawing/2014/main" id="{2AF3D3B0-6EB2-6741-873D-B22A32393D1A}"/>
              </a:ext>
            </a:extLst>
          </p:cNvPr>
          <p:cNvSpPr txBox="1"/>
          <p:nvPr/>
        </p:nvSpPr>
        <p:spPr>
          <a:xfrm>
            <a:off x="1676401" y="2566611"/>
            <a:ext cx="393205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dirty="0">
                <a:latin typeface="Nirmala Text" panose="020B0502040204020203" pitchFamily="34" charset="0"/>
                <a:ea typeface="Nirmala Text" panose="020B0502040204020203" pitchFamily="34" charset="0"/>
                <a:cs typeface="Nirmala Text" panose="020B0502040204020203" pitchFamily="34" charset="0"/>
              </a:rPr>
              <a:t>Internal Stakeholders</a:t>
            </a:r>
          </a:p>
        </p:txBody>
      </p:sp>
      <p:sp>
        <p:nvSpPr>
          <p:cNvPr id="10" name="TextBox 8">
            <a:extLst>
              <a:ext uri="{FF2B5EF4-FFF2-40B4-BE49-F238E27FC236}">
                <a16:creationId xmlns:a16="http://schemas.microsoft.com/office/drawing/2014/main" id="{B2892C33-DAC5-014A-89FD-BAE65C0B86DD}"/>
              </a:ext>
            </a:extLst>
          </p:cNvPr>
          <p:cNvSpPr txBox="1"/>
          <p:nvPr/>
        </p:nvSpPr>
        <p:spPr>
          <a:xfrm>
            <a:off x="6578653" y="2566611"/>
            <a:ext cx="513262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Nirmala Text" panose="020B0502040204020203" pitchFamily="34" charset="0"/>
                <a:ea typeface="Nirmala Text" panose="020B0502040204020203" pitchFamily="34" charset="0"/>
                <a:cs typeface="Nirmala Text" panose="020B0502040204020203" pitchFamily="34" charset="0"/>
              </a:rPr>
              <a:t>External Stakeholders</a:t>
            </a:r>
          </a:p>
        </p:txBody>
      </p:sp>
      <p:sp>
        <p:nvSpPr>
          <p:cNvPr id="14" name="Line 11">
            <a:extLst>
              <a:ext uri="{FF2B5EF4-FFF2-40B4-BE49-F238E27FC236}">
                <a16:creationId xmlns:a16="http://schemas.microsoft.com/office/drawing/2014/main" id="{931FAF6F-9FB1-6145-90D9-FB71571F8B32}"/>
              </a:ext>
            </a:extLst>
          </p:cNvPr>
          <p:cNvSpPr>
            <a:spLocks noChangeShapeType="1"/>
          </p:cNvSpPr>
          <p:nvPr/>
        </p:nvSpPr>
        <p:spPr bwMode="auto">
          <a:xfrm>
            <a:off x="6102819" y="1029078"/>
            <a:ext cx="0" cy="5399238"/>
          </a:xfrm>
          <a:prstGeom prst="line">
            <a:avLst/>
          </a:prstGeom>
          <a:noFill/>
          <a:ln w="22225" cap="rnd">
            <a:solidFill>
              <a:schemeClr val="tx1"/>
            </a:solidFill>
            <a:prstDash val="solid"/>
            <a:miter lim="800000"/>
            <a:headEnd type="none"/>
            <a:tailEnd type="none"/>
          </a:ln>
        </p:spPr>
        <p:txBody>
          <a:bodyPr lIns="91440" tIns="45720" rIns="91440" bIns="4572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1" dirty="0">
              <a:solidFill>
                <a:schemeClr val="bg1"/>
              </a:solidFill>
            </a:endParaRPr>
          </a:p>
        </p:txBody>
      </p:sp>
      <p:grpSp>
        <p:nvGrpSpPr>
          <p:cNvPr id="20" name="Group 19">
            <a:extLst>
              <a:ext uri="{FF2B5EF4-FFF2-40B4-BE49-F238E27FC236}">
                <a16:creationId xmlns:a16="http://schemas.microsoft.com/office/drawing/2014/main" id="{84D790EC-E4B4-CE55-7D58-2FF51F331B10}"/>
              </a:ext>
            </a:extLst>
          </p:cNvPr>
          <p:cNvGrpSpPr/>
          <p:nvPr/>
        </p:nvGrpSpPr>
        <p:grpSpPr>
          <a:xfrm>
            <a:off x="4419598" y="1055076"/>
            <a:ext cx="1259197" cy="1259197"/>
            <a:chOff x="4220307" y="844062"/>
            <a:chExt cx="1259197" cy="1259197"/>
          </a:xfrm>
        </p:grpSpPr>
        <p:sp>
          <p:nvSpPr>
            <p:cNvPr id="17" name="Oval 16">
              <a:extLst>
                <a:ext uri="{FF2B5EF4-FFF2-40B4-BE49-F238E27FC236}">
                  <a16:creationId xmlns:a16="http://schemas.microsoft.com/office/drawing/2014/main" id="{80F3E597-48FA-E74F-6600-6D5819C14A0E}"/>
                </a:ext>
              </a:extLst>
            </p:cNvPr>
            <p:cNvSpPr/>
            <p:nvPr/>
          </p:nvSpPr>
          <p:spPr>
            <a:xfrm>
              <a:off x="4220307" y="844062"/>
              <a:ext cx="1259197" cy="1259197"/>
            </a:xfrm>
            <a:prstGeom prst="ellipse">
              <a:avLst/>
            </a:prstGeom>
            <a:no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15">
              <a:extLst>
                <a:ext uri="{FF2B5EF4-FFF2-40B4-BE49-F238E27FC236}">
                  <a16:creationId xmlns:a16="http://schemas.microsoft.com/office/drawing/2014/main" id="{7F0775A9-AF49-BA4E-A3FF-07D8C6188E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9003" y="1016814"/>
              <a:ext cx="890956" cy="890956"/>
            </a:xfrm>
            <a:prstGeom prst="rect">
              <a:avLst/>
            </a:prstGeom>
          </p:spPr>
        </p:pic>
      </p:grpSp>
      <p:grpSp>
        <p:nvGrpSpPr>
          <p:cNvPr id="19" name="Group 18">
            <a:extLst>
              <a:ext uri="{FF2B5EF4-FFF2-40B4-BE49-F238E27FC236}">
                <a16:creationId xmlns:a16="http://schemas.microsoft.com/office/drawing/2014/main" id="{37E91AC7-B12B-29FC-5169-2F97C82A6EFE}"/>
              </a:ext>
            </a:extLst>
          </p:cNvPr>
          <p:cNvGrpSpPr/>
          <p:nvPr/>
        </p:nvGrpSpPr>
        <p:grpSpPr>
          <a:xfrm>
            <a:off x="6526977" y="1055076"/>
            <a:ext cx="1259197" cy="1259197"/>
            <a:chOff x="6187010" y="844062"/>
            <a:chExt cx="1259197" cy="1259197"/>
          </a:xfrm>
        </p:grpSpPr>
        <p:sp>
          <p:nvSpPr>
            <p:cNvPr id="18" name="Oval 17">
              <a:extLst>
                <a:ext uri="{FF2B5EF4-FFF2-40B4-BE49-F238E27FC236}">
                  <a16:creationId xmlns:a16="http://schemas.microsoft.com/office/drawing/2014/main" id="{037F5F1D-4FF5-5A62-1494-5DA4FD8AD75E}"/>
                </a:ext>
              </a:extLst>
            </p:cNvPr>
            <p:cNvSpPr/>
            <p:nvPr/>
          </p:nvSpPr>
          <p:spPr>
            <a:xfrm>
              <a:off x="6187010" y="844062"/>
              <a:ext cx="1259197" cy="125919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17">
              <a:extLst>
                <a:ext uri="{FF2B5EF4-FFF2-40B4-BE49-F238E27FC236}">
                  <a16:creationId xmlns:a16="http://schemas.microsoft.com/office/drawing/2014/main" id="{527AABF7-5982-6C4E-A742-60B3C74CA7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1086" y="1017355"/>
              <a:ext cx="867769" cy="867769"/>
            </a:xfrm>
            <a:prstGeom prst="rect">
              <a:avLst/>
            </a:prstGeom>
          </p:spPr>
        </p:pic>
      </p:grpSp>
      <p:sp>
        <p:nvSpPr>
          <p:cNvPr id="37" name="Title 1">
            <a:extLst>
              <a:ext uri="{FF2B5EF4-FFF2-40B4-BE49-F238E27FC236}">
                <a16:creationId xmlns:a16="http://schemas.microsoft.com/office/drawing/2014/main" id="{161AFBF4-8596-BD75-AA1E-1AAF869B584B}"/>
              </a:ext>
            </a:extLst>
          </p:cNvPr>
          <p:cNvSpPr txBox="1">
            <a:spLocks/>
          </p:cNvSpPr>
          <p:nvPr/>
        </p:nvSpPr>
        <p:spPr>
          <a:xfrm>
            <a:off x="206604" y="-2091"/>
            <a:ext cx="89022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SemiBold" panose="00000700000000000000" pitchFamily="2" charset="0"/>
                <a:ea typeface="+mj-ea"/>
                <a:cs typeface="Poppins SemiBold" panose="00000700000000000000" pitchFamily="2" charset="0"/>
              </a:defRPr>
            </a:lvl1pPr>
          </a:lstStyle>
          <a:p>
            <a:r>
              <a:rPr lang="en-US" sz="5000" b="1" dirty="0">
                <a:latin typeface="Nirmala Text" panose="020B0502040204020203" pitchFamily="34" charset="0"/>
                <a:ea typeface="Nirmala Text" panose="020B0502040204020203" pitchFamily="34" charset="0"/>
                <a:cs typeface="Nirmala Text" panose="020B0502040204020203" pitchFamily="34" charset="0"/>
              </a:rPr>
              <a:t>Gap analysis</a:t>
            </a:r>
          </a:p>
        </p:txBody>
      </p:sp>
      <p:sp>
        <p:nvSpPr>
          <p:cNvPr id="40" name="Rectangle 39">
            <a:extLst>
              <a:ext uri="{FF2B5EF4-FFF2-40B4-BE49-F238E27FC236}">
                <a16:creationId xmlns:a16="http://schemas.microsoft.com/office/drawing/2014/main" id="{85F3F51E-7BB9-9B15-8B43-4D7D5F73FC67}"/>
              </a:ext>
            </a:extLst>
          </p:cNvPr>
          <p:cNvSpPr/>
          <p:nvPr/>
        </p:nvSpPr>
        <p:spPr>
          <a:xfrm>
            <a:off x="0" y="6680654"/>
            <a:ext cx="12191999" cy="1935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233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1455369F-F14E-48B7-8C65-91EB78323842}"/>
              </a:ext>
            </a:extLst>
          </p:cNvPr>
          <p:cNvGraphicFramePr>
            <a:graphicFrameLocks/>
          </p:cNvGraphicFramePr>
          <p:nvPr>
            <p:extLst>
              <p:ext uri="{D42A27DB-BD31-4B8C-83A1-F6EECF244321}">
                <p14:modId xmlns:p14="http://schemas.microsoft.com/office/powerpoint/2010/main" val="46964370"/>
              </p:ext>
            </p:extLst>
          </p:nvPr>
        </p:nvGraphicFramePr>
        <p:xfrm>
          <a:off x="0" y="1270000"/>
          <a:ext cx="12192000" cy="5584663"/>
        </p:xfrm>
        <a:graphic>
          <a:graphicData uri="http://schemas.openxmlformats.org/drawingml/2006/table">
            <a:tbl>
              <a:tblPr firstRow="1" bandRow="1">
                <a:effectLst/>
                <a:tableStyleId>{5A111915-BE36-4E01-A7E5-04B1672EAD32}</a:tableStyleId>
              </a:tblPr>
              <a:tblGrid>
                <a:gridCol w="1181123">
                  <a:extLst>
                    <a:ext uri="{9D8B030D-6E8A-4147-A177-3AD203B41FA5}">
                      <a16:colId xmlns:a16="http://schemas.microsoft.com/office/drawing/2014/main" val="20000"/>
                    </a:ext>
                  </a:extLst>
                </a:gridCol>
                <a:gridCol w="1313224">
                  <a:extLst>
                    <a:ext uri="{9D8B030D-6E8A-4147-A177-3AD203B41FA5}">
                      <a16:colId xmlns:a16="http://schemas.microsoft.com/office/drawing/2014/main" val="20001"/>
                    </a:ext>
                  </a:extLst>
                </a:gridCol>
                <a:gridCol w="1077517">
                  <a:extLst>
                    <a:ext uri="{9D8B030D-6E8A-4147-A177-3AD203B41FA5}">
                      <a16:colId xmlns:a16="http://schemas.microsoft.com/office/drawing/2014/main" val="20002"/>
                    </a:ext>
                  </a:extLst>
                </a:gridCol>
                <a:gridCol w="1839905">
                  <a:extLst>
                    <a:ext uri="{9D8B030D-6E8A-4147-A177-3AD203B41FA5}">
                      <a16:colId xmlns:a16="http://schemas.microsoft.com/office/drawing/2014/main" val="20003"/>
                    </a:ext>
                  </a:extLst>
                </a:gridCol>
                <a:gridCol w="1156938">
                  <a:extLst>
                    <a:ext uri="{9D8B030D-6E8A-4147-A177-3AD203B41FA5}">
                      <a16:colId xmlns:a16="http://schemas.microsoft.com/office/drawing/2014/main" val="20004"/>
                    </a:ext>
                  </a:extLst>
                </a:gridCol>
                <a:gridCol w="1363732">
                  <a:extLst>
                    <a:ext uri="{9D8B030D-6E8A-4147-A177-3AD203B41FA5}">
                      <a16:colId xmlns:a16="http://schemas.microsoft.com/office/drawing/2014/main" val="20005"/>
                    </a:ext>
                  </a:extLst>
                </a:gridCol>
                <a:gridCol w="1565767">
                  <a:extLst>
                    <a:ext uri="{9D8B030D-6E8A-4147-A177-3AD203B41FA5}">
                      <a16:colId xmlns:a16="http://schemas.microsoft.com/office/drawing/2014/main" val="20006"/>
                    </a:ext>
                  </a:extLst>
                </a:gridCol>
                <a:gridCol w="1358336">
                  <a:extLst>
                    <a:ext uri="{9D8B030D-6E8A-4147-A177-3AD203B41FA5}">
                      <a16:colId xmlns:a16="http://schemas.microsoft.com/office/drawing/2014/main" val="20007"/>
                    </a:ext>
                  </a:extLst>
                </a:gridCol>
                <a:gridCol w="1335458">
                  <a:extLst>
                    <a:ext uri="{9D8B030D-6E8A-4147-A177-3AD203B41FA5}">
                      <a16:colId xmlns:a16="http://schemas.microsoft.com/office/drawing/2014/main" val="20008"/>
                    </a:ext>
                  </a:extLst>
                </a:gridCol>
              </a:tblGrid>
              <a:tr h="511908">
                <a:tc gridSpan="9">
                  <a:txBody>
                    <a:bodyPr/>
                    <a:lstStyle/>
                    <a:p>
                      <a:pPr algn="ctr"/>
                      <a:r>
                        <a:rPr lang="en-US" sz="22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Strategic Priority</a:t>
                      </a:r>
                    </a:p>
                  </a:txBody>
                  <a:tcPr marL="190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pPr algn="ctr"/>
                      <a:endParaRPr lang="en-US" sz="1400" b="0" dirty="0">
                        <a:latin typeface="Source Sans Pro"/>
                        <a:cs typeface="Source Sans Pro"/>
                      </a:endParaRPr>
                    </a:p>
                  </a:txBody>
                  <a:tcPr marL="19050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lumMod val="65000"/>
                        </a:prstClr>
                      </a:solidFill>
                      <a:prstDash val="solid"/>
                      <a:round/>
                      <a:headEnd type="none" w="med" len="med"/>
                      <a:tailEnd type="none" w="med" len="med"/>
                    </a:lnB>
                    <a:solidFill>
                      <a:schemeClr val="tx2">
                        <a:lumMod val="60000"/>
                        <a:lumOff val="40000"/>
                      </a:schemeClr>
                    </a:solidFill>
                  </a:tcPr>
                </a:tc>
                <a:tc hMerge="1">
                  <a:txBody>
                    <a:bodyPr/>
                    <a:lstStyle/>
                    <a:p>
                      <a:endParaRPr lang="en-US" sz="1400" b="0" dirty="0">
                        <a:latin typeface="Source Sans Pro"/>
                        <a:cs typeface="Source Sans Pro"/>
                      </a:endParaRPr>
                    </a:p>
                  </a:txBody>
                  <a:tcPr marL="190500" anchor="ctr">
                    <a:lnL w="12700" cap="flat" cmpd="sng" algn="ctr">
                      <a:solidFill>
                        <a:prstClr val="white"/>
                      </a:solidFill>
                      <a:prstDash val="solid"/>
                      <a:round/>
                      <a:headEnd type="none" w="med" len="med"/>
                      <a:tailEnd type="none" w="med" len="med"/>
                    </a:lnL>
                    <a:lnB w="12700" cap="flat" cmpd="sng" algn="ctr">
                      <a:solidFill>
                        <a:prstClr val="white">
                          <a:lumMod val="65000"/>
                        </a:prstClr>
                      </a:solidFill>
                      <a:prstDash val="solid"/>
                      <a:round/>
                      <a:headEnd type="none" w="med" len="med"/>
                      <a:tailEnd type="none" w="med" len="med"/>
                    </a:lnB>
                    <a:solidFill>
                      <a:schemeClr val="tx2">
                        <a:lumMod val="60000"/>
                        <a:lumOff val="40000"/>
                      </a:schemeClr>
                    </a:solidFill>
                  </a:tcPr>
                </a:tc>
                <a:tc hMerge="1">
                  <a:txBody>
                    <a:bodyPr/>
                    <a:lstStyle/>
                    <a:p>
                      <a:pPr algn="ctr"/>
                      <a:endParaRPr lang="en-US" sz="1400" b="1" dirty="0">
                        <a:solidFill>
                          <a:srgbClr val="7F7F7F"/>
                        </a:solidFill>
                        <a:latin typeface="Source Sans Pro"/>
                        <a:cs typeface="Source Sans Pro"/>
                      </a:endParaRPr>
                    </a:p>
                  </a:txBody>
                  <a:tcPr marL="190500" anchor="ctr">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9260">
                <a:tc rowSpan="2">
                  <a:txBody>
                    <a:bodyPr/>
                    <a:lstStyle/>
                    <a:p>
                      <a:pPr algn="ctr"/>
                      <a:r>
                        <a:rPr lang="en-US" sz="12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Priority</a:t>
                      </a:r>
                    </a:p>
                  </a:txBody>
                  <a:tcPr marL="63500" marR="63500" marT="38100" marB="381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rowSpan="2">
                  <a:txBody>
                    <a:bodyPr/>
                    <a:lstStyle/>
                    <a:p>
                      <a:pPr algn="ctr"/>
                      <a:r>
                        <a:rPr lang="en-US" sz="12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Key Business Driver</a:t>
                      </a:r>
                    </a:p>
                  </a:txBody>
                  <a:tcPr marL="63500" marR="635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rowSpan="2">
                  <a:txBody>
                    <a:bodyPr/>
                    <a:lstStyle/>
                    <a:p>
                      <a:pPr algn="ctr"/>
                      <a:r>
                        <a:rPr lang="en-US" sz="12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Tactic</a:t>
                      </a:r>
                    </a:p>
                  </a:txBody>
                  <a:tcPr marL="63500" marR="635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6">
                  <a:txBody>
                    <a:bodyPr/>
                    <a:lstStyle/>
                    <a:p>
                      <a:pPr algn="ctr"/>
                      <a:r>
                        <a:rPr lang="en-US" sz="16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Action Plan</a:t>
                      </a:r>
                    </a:p>
                  </a:txBody>
                  <a:tcPr marL="1905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hMerge="1">
                  <a:txBody>
                    <a:bodyPr/>
                    <a:lstStyle/>
                    <a:p>
                      <a:endParaRPr lang="en-US" sz="1400" b="0" dirty="0">
                        <a:latin typeface="Source Sans Pro"/>
                        <a:cs typeface="Source Sans Pro"/>
                      </a:endParaRPr>
                    </a:p>
                  </a:txBody>
                  <a:tcPr marL="190500" anchor="ctr">
                    <a:solidFill>
                      <a:schemeClr val="tx2">
                        <a:lumMod val="60000"/>
                        <a:lumOff val="40000"/>
                      </a:schemeClr>
                    </a:solidFill>
                  </a:tcPr>
                </a:tc>
                <a:tc hMerge="1">
                  <a:txBody>
                    <a:bodyPr/>
                    <a:lstStyle/>
                    <a:p>
                      <a:endParaRPr lang="en-US" sz="1400" b="0" dirty="0">
                        <a:latin typeface="Source Sans Pro"/>
                        <a:cs typeface="Source Sans Pro"/>
                      </a:endParaRPr>
                    </a:p>
                  </a:txBody>
                  <a:tcPr marL="190500" anchor="ctr">
                    <a:solidFill>
                      <a:schemeClr val="tx2">
                        <a:lumMod val="60000"/>
                        <a:lumOff val="40000"/>
                      </a:schemeClr>
                    </a:solidFill>
                  </a:tcPr>
                </a:tc>
                <a:tc hMerge="1">
                  <a:txBody>
                    <a:bodyPr/>
                    <a:lstStyle/>
                    <a:p>
                      <a:endParaRPr lang="en-US" sz="1400" b="0" dirty="0">
                        <a:latin typeface="Source Sans Pro"/>
                        <a:cs typeface="Source Sans Pro"/>
                      </a:endParaRPr>
                    </a:p>
                  </a:txBody>
                  <a:tcPr marL="190500">
                    <a:solidFill>
                      <a:schemeClr val="tx2">
                        <a:lumMod val="60000"/>
                        <a:lumOff val="40000"/>
                      </a:schemeClr>
                    </a:solidFill>
                  </a:tcPr>
                </a:tc>
                <a:tc hMerge="1">
                  <a:txBody>
                    <a:bodyPr/>
                    <a:lstStyle/>
                    <a:p>
                      <a:endParaRPr lang="en-US" sz="1400" b="0" dirty="0">
                        <a:latin typeface="Source Sans Pro"/>
                        <a:cs typeface="Source Sans Pro"/>
                      </a:endParaRPr>
                    </a:p>
                  </a:txBody>
                  <a:tcPr marL="190500">
                    <a:solidFill>
                      <a:schemeClr val="tx2">
                        <a:lumMod val="60000"/>
                        <a:lumOff val="40000"/>
                      </a:schemeClr>
                    </a:solidFill>
                  </a:tcPr>
                </a:tc>
                <a:tc hMerge="1">
                  <a:txBody>
                    <a:bodyPr/>
                    <a:lstStyle/>
                    <a:p>
                      <a:endParaRPr lang="en-US" sz="1400" b="0" dirty="0">
                        <a:latin typeface="Source Sans Pro"/>
                        <a:cs typeface="Source Sans Pro"/>
                      </a:endParaRPr>
                    </a:p>
                  </a:txBody>
                  <a:tcPr marL="190500">
                    <a:solidFill>
                      <a:schemeClr val="tx2">
                        <a:lumMod val="60000"/>
                        <a:lumOff val="40000"/>
                      </a:schemeClr>
                    </a:solidFill>
                  </a:tcPr>
                </a:tc>
                <a:extLst>
                  <a:ext uri="{0D108BD9-81ED-4DB2-BD59-A6C34878D82A}">
                    <a16:rowId xmlns:a16="http://schemas.microsoft.com/office/drawing/2014/main" val="10001"/>
                  </a:ext>
                </a:extLst>
              </a:tr>
              <a:tr h="4980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2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Activities</a:t>
                      </a:r>
                    </a:p>
                  </a:txBody>
                  <a:tcPr marL="63500" marR="635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Timeline</a:t>
                      </a:r>
                    </a:p>
                  </a:txBody>
                  <a:tcPr marL="63500" marR="635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Metrics</a:t>
                      </a:r>
                    </a:p>
                  </a:txBody>
                  <a:tcPr marL="63500" marR="635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Considerations</a:t>
                      </a:r>
                    </a:p>
                  </a:txBody>
                  <a:tcPr marL="63500" marR="635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Estimated</a:t>
                      </a:r>
                      <a:r>
                        <a:rPr lang="en-US" sz="1200" b="1" baseline="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 Resources</a:t>
                      </a:r>
                      <a:endParaRPr lang="en-US" sz="12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marL="63500" marR="635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2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Owner</a:t>
                      </a:r>
                    </a:p>
                  </a:txBody>
                  <a:tcPr marL="63500" marR="63500" marT="38100" marB="381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1378475">
                <a:tc>
                  <a:txBody>
                    <a:bodyPr/>
                    <a:lstStyle/>
                    <a:p>
                      <a:pPr algn="ctr"/>
                      <a:r>
                        <a:rPr lang="en-US" sz="4000" b="0" i="0" dirty="0">
                          <a:solidFill>
                            <a:schemeClr val="bg2"/>
                          </a:solidFill>
                          <a:latin typeface="Nirmala Text Semilight" panose="020B0402040204020203" pitchFamily="34" charset="0"/>
                          <a:ea typeface="Nirmala Text Semilight" panose="020B0402040204020203" pitchFamily="34" charset="0"/>
                          <a:cs typeface="Nirmala Text Semilight" panose="020B0402040204020203" pitchFamily="34" charset="0"/>
                        </a:rPr>
                        <a:t>1</a:t>
                      </a: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u="none" strike="noStrike" kern="1200"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Brand / Commercial Strategic Imperative</a:t>
                      </a:r>
                      <a:endParaRPr kumimoji="0" lang="en-GB" sz="1200" b="1" i="0" u="none" strike="noStrike" kern="1200"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Tactic “A”</a:t>
                      </a:r>
                      <a:endParaRPr kumimoji="0" lang="en-GB" sz="1200" b="0" i="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Communication</a:t>
                      </a:r>
                    </a:p>
                    <a:p>
                      <a:pPr marL="0" marR="0" lvl="0" indent="0" algn="ctr" defTabSz="914400" rtl="0" eaLnBrk="1" fontAlgn="t" latinLnBrk="0" hangingPunct="1">
                        <a:lnSpc>
                          <a:spcPct val="100000"/>
                        </a:lnSpc>
                        <a:spcBef>
                          <a:spcPct val="0"/>
                        </a:spcBef>
                        <a:spcAft>
                          <a:spcPct val="0"/>
                        </a:spcAft>
                        <a:buClrTx/>
                        <a:buSzTx/>
                        <a:buFontTx/>
                        <a:buNone/>
                        <a:tabLst/>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Pre-Work</a:t>
                      </a:r>
                    </a:p>
                    <a:p>
                      <a:pPr marL="0" marR="0" lvl="0" indent="0" algn="ctr" defTabSz="914400" rtl="0" eaLnBrk="1" fontAlgn="t" latinLnBrk="0" hangingPunct="1">
                        <a:lnSpc>
                          <a:spcPct val="100000"/>
                        </a:lnSpc>
                        <a:spcBef>
                          <a:spcPct val="0"/>
                        </a:spcBef>
                        <a:spcAft>
                          <a:spcPct val="0"/>
                        </a:spcAft>
                        <a:buClrTx/>
                        <a:buSzTx/>
                        <a:buFontTx/>
                        <a:buNone/>
                        <a:tabLst/>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Training Format</a:t>
                      </a:r>
                    </a:p>
                    <a:p>
                      <a:pPr marL="0" marR="0" lvl="0" indent="0" algn="ctr" defTabSz="914400" rtl="0" eaLnBrk="1" fontAlgn="t" latinLnBrk="0" hangingPunct="1">
                        <a:lnSpc>
                          <a:spcPct val="100000"/>
                        </a:lnSpc>
                        <a:spcBef>
                          <a:spcPct val="0"/>
                        </a:spcBef>
                        <a:spcAft>
                          <a:spcPct val="0"/>
                        </a:spcAft>
                        <a:buClrTx/>
                        <a:buSzTx/>
                        <a:buFontTx/>
                        <a:buNone/>
                        <a:tabLst/>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Assessment</a:t>
                      </a:r>
                    </a:p>
                    <a:p>
                      <a:pPr marL="0" marR="0" lvl="0" indent="0" algn="ctr" defTabSz="914400" rtl="0" eaLnBrk="1" fontAlgn="t" latinLnBrk="0" hangingPunct="1">
                        <a:lnSpc>
                          <a:spcPct val="100000"/>
                        </a:lnSpc>
                        <a:spcBef>
                          <a:spcPct val="0"/>
                        </a:spcBef>
                        <a:spcAft>
                          <a:spcPct val="0"/>
                        </a:spcAft>
                        <a:buClrTx/>
                        <a:buSzTx/>
                        <a:buFontTx/>
                        <a:buNone/>
                        <a:tabLst/>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Post-Work</a:t>
                      </a:r>
                    </a:p>
                    <a:p>
                      <a:pPr marL="0" marR="0" lvl="0" indent="0" algn="ctr" defTabSz="914400" rtl="0" eaLnBrk="1" fontAlgn="t" latinLnBrk="0" hangingPunct="1">
                        <a:lnSpc>
                          <a:spcPct val="100000"/>
                        </a:lnSpc>
                        <a:spcBef>
                          <a:spcPct val="0"/>
                        </a:spcBef>
                        <a:spcAft>
                          <a:spcPct val="0"/>
                        </a:spcAft>
                        <a:buClrTx/>
                        <a:buSzTx/>
                        <a:buFontTx/>
                        <a:buNone/>
                        <a:tabLst/>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Job Aid</a:t>
                      </a:r>
                      <a:endParaRPr kumimoji="0" lang="en-GB" sz="1200" b="0" i="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Insert date(s) for milestones and deadlines</a:t>
                      </a:r>
                      <a:endParaRPr kumimoji="0" lang="en-GB" sz="1200" b="0" i="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Operational</a:t>
                      </a:r>
                    </a:p>
                    <a:p>
                      <a:pPr marL="0" marR="0" lvl="0" indent="0" algn="ctr" defTabSz="914400" rtl="0" eaLnBrk="1" fontAlgn="t" latinLnBrk="0" hangingPunct="1">
                        <a:lnSpc>
                          <a:spcPct val="100000"/>
                        </a:lnSpc>
                        <a:spcBef>
                          <a:spcPct val="0"/>
                        </a:spcBef>
                        <a:spcAft>
                          <a:spcPct val="0"/>
                        </a:spcAft>
                        <a:buClrTx/>
                        <a:buSzTx/>
                        <a:buFontTx/>
                        <a:buNone/>
                        <a:tabLst/>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Financial</a:t>
                      </a:r>
                    </a:p>
                    <a:p>
                      <a:pPr marL="0" marR="0" lvl="0" indent="0" algn="ctr" defTabSz="914400" rtl="0" eaLnBrk="1" fontAlgn="t" latinLnBrk="0" hangingPunct="1">
                        <a:lnSpc>
                          <a:spcPct val="100000"/>
                        </a:lnSpc>
                        <a:spcBef>
                          <a:spcPct val="0"/>
                        </a:spcBef>
                        <a:spcAft>
                          <a:spcPct val="0"/>
                        </a:spcAft>
                        <a:buClrTx/>
                        <a:buSzTx/>
                        <a:buFontTx/>
                        <a:buNone/>
                        <a:tabLst/>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Performance</a:t>
                      </a:r>
                    </a:p>
                    <a:p>
                      <a:pPr marL="0" marR="0" lvl="0" indent="0" algn="ctr" defTabSz="914400" rtl="0" eaLnBrk="1" fontAlgn="t" latinLnBrk="0" hangingPunct="1">
                        <a:lnSpc>
                          <a:spcPct val="100000"/>
                        </a:lnSpc>
                        <a:spcBef>
                          <a:spcPct val="0"/>
                        </a:spcBef>
                        <a:spcAft>
                          <a:spcPct val="0"/>
                        </a:spcAft>
                        <a:buClrTx/>
                        <a:buSzTx/>
                        <a:buFontTx/>
                        <a:buNone/>
                        <a:tabLst/>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Cultural</a:t>
                      </a:r>
                      <a:endParaRPr kumimoji="0" lang="en-GB" sz="1200" b="0" i="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Time constraints, Knowledge gaps, Process gaps</a:t>
                      </a:r>
                      <a:endParaRPr kumimoji="0" lang="en-GB" sz="1200" b="0" i="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 Total, Forecast</a:t>
                      </a:r>
                      <a:endParaRPr kumimoji="0" lang="en-GB" sz="1200" b="0" i="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Department Name, Employee Name</a:t>
                      </a:r>
                      <a:endParaRPr kumimoji="0" lang="en-GB" sz="1200" b="0" i="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1378475">
                <a:tc>
                  <a:txBody>
                    <a:bodyPr/>
                    <a:lstStyle/>
                    <a:p>
                      <a:pPr algn="ctr"/>
                      <a:r>
                        <a:rPr lang="en-US" sz="4000" b="0" i="0" dirty="0">
                          <a:solidFill>
                            <a:schemeClr val="bg2"/>
                          </a:solidFill>
                          <a:latin typeface="Nirmala Text Semilight" panose="020B0402040204020203" pitchFamily="34" charset="0"/>
                          <a:ea typeface="Nirmala Text Semilight" panose="020B0402040204020203" pitchFamily="34" charset="0"/>
                          <a:cs typeface="Nirmala Text Semilight" panose="020B0402040204020203" pitchFamily="34" charset="0"/>
                        </a:rPr>
                        <a:t>2</a:t>
                      </a: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1378475">
                <a:tc>
                  <a:txBody>
                    <a:bodyPr/>
                    <a:lstStyle/>
                    <a:p>
                      <a:pPr algn="ctr"/>
                      <a:r>
                        <a:rPr lang="en-US" sz="4000" b="0" i="0" dirty="0">
                          <a:solidFill>
                            <a:schemeClr val="bg2"/>
                          </a:solidFill>
                          <a:latin typeface="Nirmala Text Semilight" panose="020B0402040204020203" pitchFamily="34" charset="0"/>
                          <a:ea typeface="Nirmala Text Semilight" panose="020B0402040204020203" pitchFamily="34" charset="0"/>
                          <a:cs typeface="Nirmala Text Semilight" panose="020B0402040204020203" pitchFamily="34" charset="0"/>
                        </a:rPr>
                        <a:t>3</a:t>
                      </a: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bl>
          </a:graphicData>
        </a:graphic>
      </p:graphicFrame>
      <p:pic>
        <p:nvPicPr>
          <p:cNvPr id="7" name="Picture 6" descr="A blue and black background with many small dots&#10;&#10;Description automatically generated">
            <a:extLst>
              <a:ext uri="{FF2B5EF4-FFF2-40B4-BE49-F238E27FC236}">
                <a16:creationId xmlns:a16="http://schemas.microsoft.com/office/drawing/2014/main" id="{483223E9-801C-503E-4238-D640ECDA185B}"/>
              </a:ext>
            </a:extLst>
          </p:cNvPr>
          <p:cNvPicPr>
            <a:picLocks noChangeAspect="1"/>
          </p:cNvPicPr>
          <p:nvPr/>
        </p:nvPicPr>
        <p:blipFill>
          <a:blip r:embed="rId2">
            <a:alphaModFix amt="71000"/>
            <a:extLst>
              <a:ext uri="{28A0092B-C50C-407E-A947-70E740481C1C}">
                <a14:useLocalDpi xmlns:a14="http://schemas.microsoft.com/office/drawing/2010/main" val="0"/>
              </a:ext>
            </a:extLst>
          </a:blip>
          <a:srcRect l="8364" t="87325" r="25901" b="477"/>
          <a:stretch/>
        </p:blipFill>
        <p:spPr>
          <a:xfrm rot="10800000">
            <a:off x="-1" y="0"/>
            <a:ext cx="12178287" cy="1270000"/>
          </a:xfrm>
          <a:prstGeom prst="rect">
            <a:avLst/>
          </a:prstGeom>
        </p:spPr>
      </p:pic>
      <p:sp>
        <p:nvSpPr>
          <p:cNvPr id="3" name="Title 1">
            <a:extLst>
              <a:ext uri="{FF2B5EF4-FFF2-40B4-BE49-F238E27FC236}">
                <a16:creationId xmlns:a16="http://schemas.microsoft.com/office/drawing/2014/main" id="{29FBEC74-8642-EA98-E6B0-78A866031996}"/>
              </a:ext>
            </a:extLst>
          </p:cNvPr>
          <p:cNvSpPr txBox="1">
            <a:spLocks/>
          </p:cNvSpPr>
          <p:nvPr/>
        </p:nvSpPr>
        <p:spPr>
          <a:xfrm>
            <a:off x="206604" y="-2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SemiBold" panose="00000700000000000000" pitchFamily="2" charset="0"/>
                <a:ea typeface="+mj-ea"/>
                <a:cs typeface="Poppins SemiBold" panose="00000700000000000000" pitchFamily="2" charset="0"/>
              </a:defRPr>
            </a:lvl1pPr>
          </a:lstStyle>
          <a:p>
            <a:r>
              <a:rPr lang="en-US" sz="5000" b="1" dirty="0">
                <a:latin typeface="Nirmala Text" panose="020B0502040204020203" pitchFamily="34" charset="0"/>
                <a:ea typeface="Nirmala Text" panose="020B0502040204020203" pitchFamily="34" charset="0"/>
                <a:cs typeface="Nirmala Text" panose="020B0502040204020203" pitchFamily="34" charset="0"/>
              </a:rPr>
              <a:t>Tactical action plan</a:t>
            </a:r>
          </a:p>
        </p:txBody>
      </p:sp>
    </p:spTree>
    <p:extLst>
      <p:ext uri="{BB962C8B-B14F-4D97-AF65-F5344CB8AC3E}">
        <p14:creationId xmlns:p14="http://schemas.microsoft.com/office/powerpoint/2010/main" val="213708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black background with many small dots&#10;&#10;Description automatically generated">
            <a:extLst>
              <a:ext uri="{FF2B5EF4-FFF2-40B4-BE49-F238E27FC236}">
                <a16:creationId xmlns:a16="http://schemas.microsoft.com/office/drawing/2014/main" id="{9E844E13-AA12-4964-C0F2-DC640DF5926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3047"/>
            <a:ext cx="12160470" cy="6834183"/>
          </a:xfrm>
          <a:prstGeom prst="rect">
            <a:avLst/>
          </a:prstGeom>
        </p:spPr>
      </p:pic>
      <p:sp>
        <p:nvSpPr>
          <p:cNvPr id="16" name="Rectangle 15">
            <a:extLst>
              <a:ext uri="{FF2B5EF4-FFF2-40B4-BE49-F238E27FC236}">
                <a16:creationId xmlns:a16="http://schemas.microsoft.com/office/drawing/2014/main" id="{8924F1C8-447D-D8EB-847D-5EDA75E12DFA}"/>
              </a:ext>
            </a:extLst>
          </p:cNvPr>
          <p:cNvSpPr/>
          <p:nvPr/>
        </p:nvSpPr>
        <p:spPr>
          <a:xfrm>
            <a:off x="-1" y="0"/>
            <a:ext cx="12192001" cy="20692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81B274-624B-4E54-B911-C4E68BE5E581}"/>
              </a:ext>
            </a:extLst>
          </p:cNvPr>
          <p:cNvSpPr>
            <a:spLocks noGrp="1"/>
          </p:cNvSpPr>
          <p:nvPr>
            <p:ph type="title"/>
          </p:nvPr>
        </p:nvSpPr>
        <p:spPr>
          <a:xfrm>
            <a:off x="233639" y="20769"/>
            <a:ext cx="7886254" cy="2048523"/>
          </a:xfrm>
        </p:spPr>
        <p:txBody>
          <a:bodyPr>
            <a:normAutofit/>
          </a:bodyPr>
          <a:lstStyle/>
          <a:p>
            <a:r>
              <a:rPr lang="en-US" sz="5000" b="1" dirty="0">
                <a:latin typeface="Nirmala Text" panose="020B0502040204020203" pitchFamily="34" charset="0"/>
                <a:ea typeface="Nirmala Text" panose="020B0502040204020203" pitchFamily="34" charset="0"/>
                <a:cs typeface="Nirmala Text" panose="020B0502040204020203" pitchFamily="34" charset="0"/>
              </a:rPr>
              <a:t>Trends &amp; Implications/</a:t>
            </a:r>
            <a:br>
              <a:rPr lang="en-US" sz="5000" b="1" dirty="0">
                <a:latin typeface="Nirmala Text" panose="020B0502040204020203" pitchFamily="34" charset="0"/>
                <a:ea typeface="Nirmala Text" panose="020B0502040204020203" pitchFamily="34" charset="0"/>
                <a:cs typeface="Nirmala Text" panose="020B0502040204020203" pitchFamily="34" charset="0"/>
              </a:rPr>
            </a:br>
            <a:r>
              <a:rPr lang="en-US" sz="5000" b="1" dirty="0">
                <a:latin typeface="Nirmala Text" panose="020B0502040204020203" pitchFamily="34" charset="0"/>
                <a:ea typeface="Nirmala Text" panose="020B0502040204020203" pitchFamily="34" charset="0"/>
                <a:cs typeface="Nirmala Text" panose="020B0502040204020203" pitchFamily="34" charset="0"/>
              </a:rPr>
              <a:t>Impact &amp; Solutions</a:t>
            </a:r>
          </a:p>
        </p:txBody>
      </p:sp>
      <p:sp>
        <p:nvSpPr>
          <p:cNvPr id="12" name="Rectangle 11">
            <a:extLst>
              <a:ext uri="{FF2B5EF4-FFF2-40B4-BE49-F238E27FC236}">
                <a16:creationId xmlns:a16="http://schemas.microsoft.com/office/drawing/2014/main" id="{762D7576-13D7-4E09-AA9E-3A6BE804206C}"/>
              </a:ext>
            </a:extLst>
          </p:cNvPr>
          <p:cNvSpPr/>
          <p:nvPr/>
        </p:nvSpPr>
        <p:spPr>
          <a:xfrm>
            <a:off x="370799" y="3100652"/>
            <a:ext cx="2513893" cy="3736578"/>
          </a:xfrm>
          <a:prstGeom prst="rect">
            <a:avLst/>
          </a:prstGeom>
        </p:spPr>
        <p:txBody>
          <a:bodyPr wrap="square" lIns="0" rIns="0" numCol="1" spcCol="548640" anchor="t">
            <a:noAutofit/>
          </a:bodyPr>
          <a:lstStyle/>
          <a:p>
            <a:pPr>
              <a:spcAft>
                <a:spcPts val="800"/>
              </a:spcAft>
            </a:pPr>
            <a:r>
              <a:rPr lang="en-US" sz="16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
        <p:nvSpPr>
          <p:cNvPr id="13" name="Rectangle 12">
            <a:extLst>
              <a:ext uri="{FF2B5EF4-FFF2-40B4-BE49-F238E27FC236}">
                <a16:creationId xmlns:a16="http://schemas.microsoft.com/office/drawing/2014/main" id="{AF12A8AA-4357-4224-8CC2-C458884C7406}"/>
              </a:ext>
            </a:extLst>
          </p:cNvPr>
          <p:cNvSpPr/>
          <p:nvPr/>
        </p:nvSpPr>
        <p:spPr>
          <a:xfrm rot="16200000">
            <a:off x="1587194" y="1637744"/>
            <a:ext cx="83680" cy="2516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schemeClr val="tx1">
                  <a:lumMod val="65000"/>
                  <a:lumOff val="35000"/>
                </a:schemeClr>
              </a:solidFill>
            </a:endParaRPr>
          </a:p>
        </p:txBody>
      </p:sp>
      <p:sp>
        <p:nvSpPr>
          <p:cNvPr id="18" name="Rectangle 17">
            <a:extLst>
              <a:ext uri="{FF2B5EF4-FFF2-40B4-BE49-F238E27FC236}">
                <a16:creationId xmlns:a16="http://schemas.microsoft.com/office/drawing/2014/main" id="{7D1D2933-DC59-4A4F-9012-D20B85E474DB}"/>
              </a:ext>
            </a:extLst>
          </p:cNvPr>
          <p:cNvSpPr/>
          <p:nvPr/>
        </p:nvSpPr>
        <p:spPr>
          <a:xfrm>
            <a:off x="3298179" y="3100652"/>
            <a:ext cx="2513893" cy="3757348"/>
          </a:xfrm>
          <a:prstGeom prst="rect">
            <a:avLst/>
          </a:prstGeom>
        </p:spPr>
        <p:txBody>
          <a:bodyPr wrap="square" lIns="0" rIns="0" numCol="1" spcCol="548640" anchor="t">
            <a:noAutofit/>
          </a:bodyPr>
          <a:lstStyle/>
          <a:p>
            <a:pPr lvl="0">
              <a:spcAft>
                <a:spcPts val="800"/>
              </a:spcAft>
            </a:pPr>
            <a:r>
              <a:rPr lang="en-US" sz="16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
        <p:nvSpPr>
          <p:cNvPr id="19" name="Rectangle 18">
            <a:extLst>
              <a:ext uri="{FF2B5EF4-FFF2-40B4-BE49-F238E27FC236}">
                <a16:creationId xmlns:a16="http://schemas.microsoft.com/office/drawing/2014/main" id="{707AA2B7-FF36-4BE3-BF3C-D498E836665D}"/>
              </a:ext>
            </a:extLst>
          </p:cNvPr>
          <p:cNvSpPr/>
          <p:nvPr/>
        </p:nvSpPr>
        <p:spPr>
          <a:xfrm rot="16200000">
            <a:off x="4565172" y="1637744"/>
            <a:ext cx="83680" cy="25164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schemeClr val="tx1">
                  <a:lumMod val="65000"/>
                  <a:lumOff val="35000"/>
                </a:schemeClr>
              </a:solidFill>
            </a:endParaRPr>
          </a:p>
        </p:txBody>
      </p:sp>
      <p:sp>
        <p:nvSpPr>
          <p:cNvPr id="21" name="Rectangle 20">
            <a:extLst>
              <a:ext uri="{FF2B5EF4-FFF2-40B4-BE49-F238E27FC236}">
                <a16:creationId xmlns:a16="http://schemas.microsoft.com/office/drawing/2014/main" id="{E2424552-E218-4F73-8837-1091706F9BB3}"/>
              </a:ext>
            </a:extLst>
          </p:cNvPr>
          <p:cNvSpPr/>
          <p:nvPr/>
        </p:nvSpPr>
        <p:spPr>
          <a:xfrm rot="16200000">
            <a:off x="7543150" y="1637745"/>
            <a:ext cx="83680" cy="2516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schemeClr val="tx1">
                  <a:lumMod val="65000"/>
                  <a:lumOff val="35000"/>
                </a:schemeClr>
              </a:solidFill>
            </a:endParaRPr>
          </a:p>
        </p:txBody>
      </p:sp>
      <p:sp>
        <p:nvSpPr>
          <p:cNvPr id="22" name="Rectangle 21">
            <a:extLst>
              <a:ext uri="{FF2B5EF4-FFF2-40B4-BE49-F238E27FC236}">
                <a16:creationId xmlns:a16="http://schemas.microsoft.com/office/drawing/2014/main" id="{1AAE603C-D3C2-4A9D-9413-78AB967800EE}"/>
              </a:ext>
            </a:extLst>
          </p:cNvPr>
          <p:cNvSpPr/>
          <p:nvPr/>
        </p:nvSpPr>
        <p:spPr>
          <a:xfrm rot="16200000">
            <a:off x="10521127" y="1637745"/>
            <a:ext cx="83680" cy="2516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schemeClr val="tx1">
                  <a:lumMod val="65000"/>
                  <a:lumOff val="35000"/>
                </a:schemeClr>
              </a:solidFill>
            </a:endParaRPr>
          </a:p>
        </p:txBody>
      </p:sp>
      <p:sp>
        <p:nvSpPr>
          <p:cNvPr id="23" name="Rectangle 22">
            <a:extLst>
              <a:ext uri="{FF2B5EF4-FFF2-40B4-BE49-F238E27FC236}">
                <a16:creationId xmlns:a16="http://schemas.microsoft.com/office/drawing/2014/main" id="{7203DBBB-6EAC-4EFE-93FA-81BCCD0A84AB}"/>
              </a:ext>
            </a:extLst>
          </p:cNvPr>
          <p:cNvSpPr/>
          <p:nvPr/>
        </p:nvSpPr>
        <p:spPr>
          <a:xfrm>
            <a:off x="9304732" y="3100651"/>
            <a:ext cx="2513893" cy="3754301"/>
          </a:xfrm>
          <a:prstGeom prst="rect">
            <a:avLst/>
          </a:prstGeom>
        </p:spPr>
        <p:txBody>
          <a:bodyPr wrap="square" lIns="0" rIns="0" numCol="1" spcCol="548640" anchor="t">
            <a:noAutofit/>
          </a:bodyPr>
          <a:lstStyle/>
          <a:p>
            <a:pPr lvl="0">
              <a:spcAft>
                <a:spcPts val="800"/>
              </a:spcAft>
            </a:pPr>
            <a:r>
              <a:rPr lang="en-US" sz="16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
        <p:nvSpPr>
          <p:cNvPr id="24" name="TextBox 23">
            <a:extLst>
              <a:ext uri="{FF2B5EF4-FFF2-40B4-BE49-F238E27FC236}">
                <a16:creationId xmlns:a16="http://schemas.microsoft.com/office/drawing/2014/main" id="{D915A2F0-F803-4FD9-805E-B949B8C9D607}"/>
              </a:ext>
            </a:extLst>
          </p:cNvPr>
          <p:cNvSpPr txBox="1"/>
          <p:nvPr/>
        </p:nvSpPr>
        <p:spPr>
          <a:xfrm>
            <a:off x="266344" y="2377380"/>
            <a:ext cx="2538338" cy="353943"/>
          </a:xfrm>
          <a:prstGeom prst="rect">
            <a:avLst/>
          </a:prstGeom>
          <a:noFill/>
        </p:spPr>
        <p:txBody>
          <a:bodyPr wrap="square" rtlCol="0">
            <a:spAutoFit/>
          </a:bodyPr>
          <a:lstStyle/>
          <a:p>
            <a:r>
              <a:rPr lang="en-US" sz="1700" b="1" dirty="0">
                <a:latin typeface="Nirmala Text" panose="020B0502040204020203" pitchFamily="34" charset="0"/>
                <a:ea typeface="Nirmala Text" panose="020B0502040204020203" pitchFamily="34" charset="0"/>
                <a:cs typeface="Nirmala Text" panose="020B0502040204020203" pitchFamily="34" charset="0"/>
              </a:rPr>
              <a:t>Trend</a:t>
            </a:r>
          </a:p>
        </p:txBody>
      </p:sp>
      <p:sp>
        <p:nvSpPr>
          <p:cNvPr id="25" name="TextBox 24">
            <a:extLst>
              <a:ext uri="{FF2B5EF4-FFF2-40B4-BE49-F238E27FC236}">
                <a16:creationId xmlns:a16="http://schemas.microsoft.com/office/drawing/2014/main" id="{1B9E9615-A2F2-4F58-B972-D9ACE89E4277}"/>
              </a:ext>
            </a:extLst>
          </p:cNvPr>
          <p:cNvSpPr txBox="1"/>
          <p:nvPr/>
        </p:nvSpPr>
        <p:spPr>
          <a:xfrm>
            <a:off x="3234788" y="2377380"/>
            <a:ext cx="2769771" cy="353943"/>
          </a:xfrm>
          <a:prstGeom prst="rect">
            <a:avLst/>
          </a:prstGeom>
          <a:noFill/>
        </p:spPr>
        <p:txBody>
          <a:bodyPr wrap="square" rtlCol="0">
            <a:spAutoFit/>
          </a:bodyPr>
          <a:lstStyle/>
          <a:p>
            <a:r>
              <a:rPr lang="en-US" sz="1700" b="1" dirty="0">
                <a:latin typeface="Nirmala Text" panose="020B0502040204020203" pitchFamily="34" charset="0"/>
                <a:ea typeface="Nirmala Text" panose="020B0502040204020203" pitchFamily="34" charset="0"/>
                <a:cs typeface="Nirmala Text" panose="020B0502040204020203" pitchFamily="34" charset="0"/>
              </a:rPr>
              <a:t>Implications for Training</a:t>
            </a:r>
          </a:p>
        </p:txBody>
      </p:sp>
      <p:sp>
        <p:nvSpPr>
          <p:cNvPr id="26" name="TextBox 25">
            <a:extLst>
              <a:ext uri="{FF2B5EF4-FFF2-40B4-BE49-F238E27FC236}">
                <a16:creationId xmlns:a16="http://schemas.microsoft.com/office/drawing/2014/main" id="{D4A20146-C778-4F61-9046-4DC8BD579B91}"/>
              </a:ext>
            </a:extLst>
          </p:cNvPr>
          <p:cNvSpPr txBox="1"/>
          <p:nvPr/>
        </p:nvSpPr>
        <p:spPr>
          <a:xfrm>
            <a:off x="6242637" y="2377380"/>
            <a:ext cx="2769771" cy="353943"/>
          </a:xfrm>
          <a:prstGeom prst="rect">
            <a:avLst/>
          </a:prstGeom>
          <a:noFill/>
        </p:spPr>
        <p:txBody>
          <a:bodyPr wrap="square" rtlCol="0">
            <a:spAutoFit/>
          </a:bodyPr>
          <a:lstStyle/>
          <a:p>
            <a:r>
              <a:rPr lang="en-US" sz="1700" b="1" dirty="0">
                <a:latin typeface="Nirmala Text" panose="020B0502040204020203" pitchFamily="34" charset="0"/>
                <a:ea typeface="Nirmala Text" panose="020B0502040204020203" pitchFamily="34" charset="0"/>
                <a:cs typeface="Nirmala Text" panose="020B0502040204020203" pitchFamily="34" charset="0"/>
              </a:rPr>
              <a:t>Impact</a:t>
            </a:r>
          </a:p>
        </p:txBody>
      </p:sp>
      <p:sp>
        <p:nvSpPr>
          <p:cNvPr id="27" name="TextBox 26">
            <a:extLst>
              <a:ext uri="{FF2B5EF4-FFF2-40B4-BE49-F238E27FC236}">
                <a16:creationId xmlns:a16="http://schemas.microsoft.com/office/drawing/2014/main" id="{1F51C8A6-2982-41E5-A6FB-0696D2AAEA98}"/>
              </a:ext>
            </a:extLst>
          </p:cNvPr>
          <p:cNvSpPr txBox="1"/>
          <p:nvPr/>
        </p:nvSpPr>
        <p:spPr>
          <a:xfrm>
            <a:off x="9222350" y="2377380"/>
            <a:ext cx="2769771" cy="353943"/>
          </a:xfrm>
          <a:prstGeom prst="rect">
            <a:avLst/>
          </a:prstGeom>
          <a:noFill/>
        </p:spPr>
        <p:txBody>
          <a:bodyPr wrap="square" rtlCol="0">
            <a:spAutoFit/>
          </a:bodyPr>
          <a:lstStyle/>
          <a:p>
            <a:r>
              <a:rPr lang="en-US" sz="1700" b="1" dirty="0">
                <a:latin typeface="Nirmala Text" panose="020B0502040204020203" pitchFamily="34" charset="0"/>
                <a:ea typeface="Nirmala Text" panose="020B0502040204020203" pitchFamily="34" charset="0"/>
                <a:cs typeface="Nirmala Text" panose="020B0502040204020203" pitchFamily="34" charset="0"/>
              </a:rPr>
              <a:t>Solutions</a:t>
            </a:r>
          </a:p>
        </p:txBody>
      </p:sp>
      <p:sp>
        <p:nvSpPr>
          <p:cNvPr id="7" name="Rectangle 6">
            <a:extLst>
              <a:ext uri="{FF2B5EF4-FFF2-40B4-BE49-F238E27FC236}">
                <a16:creationId xmlns:a16="http://schemas.microsoft.com/office/drawing/2014/main" id="{9A7127CE-F583-30F6-C7F2-8B07202F6366}"/>
              </a:ext>
            </a:extLst>
          </p:cNvPr>
          <p:cNvSpPr/>
          <p:nvPr/>
        </p:nvSpPr>
        <p:spPr>
          <a:xfrm>
            <a:off x="6377352" y="3141290"/>
            <a:ext cx="2513893" cy="3757348"/>
          </a:xfrm>
          <a:prstGeom prst="rect">
            <a:avLst/>
          </a:prstGeom>
        </p:spPr>
        <p:txBody>
          <a:bodyPr wrap="square" lIns="0" rIns="0" numCol="1" spcCol="548640" anchor="t">
            <a:noAutofit/>
          </a:bodyPr>
          <a:lstStyle/>
          <a:p>
            <a:pPr lvl="0">
              <a:spcAft>
                <a:spcPts val="800"/>
              </a:spcAft>
            </a:pPr>
            <a:r>
              <a:rPr lang="en-US" sz="16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Tree>
    <p:extLst>
      <p:ext uri="{BB962C8B-B14F-4D97-AF65-F5344CB8AC3E}">
        <p14:creationId xmlns:p14="http://schemas.microsoft.com/office/powerpoint/2010/main" val="920646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background with many small dots&#10;&#10;Description automatically generated">
            <a:extLst>
              <a:ext uri="{FF2B5EF4-FFF2-40B4-BE49-F238E27FC236}">
                <a16:creationId xmlns:a16="http://schemas.microsoft.com/office/drawing/2014/main" id="{1831DEE1-032C-4BBC-3550-866FB1B44A35}"/>
              </a:ext>
            </a:extLst>
          </p:cNvPr>
          <p:cNvPicPr>
            <a:picLocks noChangeAspect="1"/>
          </p:cNvPicPr>
          <p:nvPr/>
        </p:nvPicPr>
        <p:blipFill>
          <a:blip r:embed="rId2">
            <a:alphaModFix amt="36000"/>
            <a:extLst>
              <a:ext uri="{28A0092B-C50C-407E-A947-70E740481C1C}">
                <a14:useLocalDpi xmlns:a14="http://schemas.microsoft.com/office/drawing/2010/main" val="0"/>
              </a:ext>
            </a:extLst>
          </a:blip>
          <a:stretch>
            <a:fillRect/>
          </a:stretch>
        </p:blipFill>
        <p:spPr>
          <a:xfrm>
            <a:off x="0" y="3047"/>
            <a:ext cx="12160470" cy="6834183"/>
          </a:xfrm>
          <a:prstGeom prst="rect">
            <a:avLst/>
          </a:prstGeom>
        </p:spPr>
      </p:pic>
      <p:sp>
        <p:nvSpPr>
          <p:cNvPr id="11" name="Rectangle 10">
            <a:extLst>
              <a:ext uri="{FF2B5EF4-FFF2-40B4-BE49-F238E27FC236}">
                <a16:creationId xmlns:a16="http://schemas.microsoft.com/office/drawing/2014/main" id="{50E59EFF-5194-78C2-6839-10A0F97812F6}"/>
              </a:ext>
            </a:extLst>
          </p:cNvPr>
          <p:cNvSpPr/>
          <p:nvPr/>
        </p:nvSpPr>
        <p:spPr>
          <a:xfrm>
            <a:off x="0" y="2291144"/>
            <a:ext cx="12192000" cy="36347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D83DF5-6878-456F-9127-603AFB5E08CD}"/>
              </a:ext>
            </a:extLst>
          </p:cNvPr>
          <p:cNvSpPr>
            <a:spLocks noGrp="1"/>
          </p:cNvSpPr>
          <p:nvPr>
            <p:ph type="title"/>
          </p:nvPr>
        </p:nvSpPr>
        <p:spPr>
          <a:xfrm>
            <a:off x="271604" y="1"/>
            <a:ext cx="11082196" cy="1674687"/>
          </a:xfrm>
        </p:spPr>
        <p:txBody>
          <a:bodyPr>
            <a:normAutofit/>
          </a:bodyPr>
          <a:lstStyle/>
          <a:p>
            <a:r>
              <a:rPr lang="en-US" b="1" dirty="0">
                <a:latin typeface="Nirmala Text" panose="020B0502040204020203" pitchFamily="34" charset="0"/>
                <a:ea typeface="Nirmala Text" panose="020B0502040204020203" pitchFamily="34" charset="0"/>
                <a:cs typeface="Nirmala Text" panose="020B0502040204020203" pitchFamily="34" charset="0"/>
              </a:rPr>
              <a:t>Training timeline: </a:t>
            </a:r>
            <a:br>
              <a:rPr lang="en-US" b="1" dirty="0">
                <a:latin typeface="Nirmala Text" panose="020B0502040204020203" pitchFamily="34" charset="0"/>
                <a:ea typeface="Nirmala Text" panose="020B0502040204020203" pitchFamily="34" charset="0"/>
                <a:cs typeface="Nirmala Text" panose="020B0502040204020203" pitchFamily="34" charset="0"/>
              </a:rPr>
            </a:br>
            <a:r>
              <a:rPr lang="en-US" b="1" dirty="0">
                <a:latin typeface="Nirmala Text" panose="020B0502040204020203" pitchFamily="34" charset="0"/>
                <a:ea typeface="Nirmala Text" panose="020B0502040204020203" pitchFamily="34" charset="0"/>
                <a:cs typeface="Nirmala Text" panose="020B0502040204020203" pitchFamily="34" charset="0"/>
              </a:rPr>
              <a:t>week 01 – week 04</a:t>
            </a:r>
          </a:p>
        </p:txBody>
      </p:sp>
      <p:grpSp>
        <p:nvGrpSpPr>
          <p:cNvPr id="4" name="Group 3">
            <a:extLst>
              <a:ext uri="{FF2B5EF4-FFF2-40B4-BE49-F238E27FC236}">
                <a16:creationId xmlns:a16="http://schemas.microsoft.com/office/drawing/2014/main" id="{EDD0A7B0-C0C9-47BF-90C6-8CE2096A1F5E}"/>
              </a:ext>
            </a:extLst>
          </p:cNvPr>
          <p:cNvGrpSpPr/>
          <p:nvPr/>
        </p:nvGrpSpPr>
        <p:grpSpPr>
          <a:xfrm rot="520612">
            <a:off x="9932892" y="-113243"/>
            <a:ext cx="2336320" cy="2336320"/>
            <a:chOff x="1353995" y="4453648"/>
            <a:chExt cx="2336320" cy="2336320"/>
          </a:xfrm>
        </p:grpSpPr>
        <p:pic>
          <p:nvPicPr>
            <p:cNvPr id="5" name="Picture 4">
              <a:extLst>
                <a:ext uri="{FF2B5EF4-FFF2-40B4-BE49-F238E27FC236}">
                  <a16:creationId xmlns:a16="http://schemas.microsoft.com/office/drawing/2014/main" id="{3824899B-C90C-424B-8771-98A7C7DB8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995" y="4453648"/>
              <a:ext cx="2336320" cy="2336320"/>
            </a:xfrm>
            <a:prstGeom prst="rect">
              <a:avLst/>
            </a:prstGeom>
          </p:spPr>
        </p:pic>
        <p:sp>
          <p:nvSpPr>
            <p:cNvPr id="6" name="TextBox 5">
              <a:extLst>
                <a:ext uri="{FF2B5EF4-FFF2-40B4-BE49-F238E27FC236}">
                  <a16:creationId xmlns:a16="http://schemas.microsoft.com/office/drawing/2014/main" id="{5CE81B7C-EB7F-4CAB-916B-50315AEFDBC4}"/>
                </a:ext>
              </a:extLst>
            </p:cNvPr>
            <p:cNvSpPr txBox="1"/>
            <p:nvPr/>
          </p:nvSpPr>
          <p:spPr>
            <a:xfrm>
              <a:off x="1622302" y="4767684"/>
              <a:ext cx="1788453" cy="1200329"/>
            </a:xfrm>
            <a:prstGeom prst="rect">
              <a:avLst/>
            </a:prstGeom>
            <a:noFill/>
          </p:spPr>
          <p:txBody>
            <a:bodyPr wrap="square" rtlCol="0">
              <a:spAutoFit/>
            </a:bodyPr>
            <a:lstStyle/>
            <a:p>
              <a:r>
                <a:rPr lang="en-US" sz="1200" dirty="0">
                  <a:solidFill>
                    <a:schemeClr val="bg1">
                      <a:lumMod val="50000"/>
                    </a:schemeClr>
                  </a:solidFill>
                  <a:ea typeface="Nirmala Text" panose="020B0502040204020203" pitchFamily="34" charset="0"/>
                  <a:cs typeface="Arial" pitchFamily="34" charset="0"/>
                </a:rPr>
                <a:t>Making a timeline from scratch takes time! Here’s a new one you can edit and use now. Keep things </a:t>
              </a:r>
              <a:r>
                <a:rPr lang="en-US" sz="1200" dirty="0">
                  <a:solidFill>
                    <a:schemeClr val="bg1">
                      <a:lumMod val="50000"/>
                    </a:schemeClr>
                  </a:solidFill>
                  <a:ea typeface="Nirmala Text" panose="020B0502040204020203" pitchFamily="34" charset="0"/>
                  <a:cs typeface="Arial" pitchFamily="34" charset="0"/>
                  <a:hlinkClick r:id="rId4">
                    <a:extLst>
                      <a:ext uri="{A12FA001-AC4F-418D-AE19-62706E023703}">
                        <ahyp:hlinkClr xmlns:ahyp="http://schemas.microsoft.com/office/drawing/2018/hyperlinkcolor" val="tx"/>
                      </a:ext>
                    </a:extLst>
                  </a:hlinkClick>
                </a:rPr>
                <a:t>aligned</a:t>
              </a:r>
              <a:r>
                <a:rPr lang="en-US" sz="1200" dirty="0">
                  <a:solidFill>
                    <a:schemeClr val="bg1">
                      <a:lumMod val="50000"/>
                    </a:schemeClr>
                  </a:solidFill>
                  <a:ea typeface="Nirmala Text" panose="020B0502040204020203" pitchFamily="34" charset="0"/>
                  <a:cs typeface="Arial" pitchFamily="34" charset="0"/>
                </a:rPr>
                <a:t> as you move them!</a:t>
              </a:r>
            </a:p>
          </p:txBody>
        </p:sp>
      </p:grpSp>
      <p:cxnSp>
        <p:nvCxnSpPr>
          <p:cNvPr id="7" name="Straight Connector 6">
            <a:extLst>
              <a:ext uri="{FF2B5EF4-FFF2-40B4-BE49-F238E27FC236}">
                <a16:creationId xmlns:a16="http://schemas.microsoft.com/office/drawing/2014/main" id="{F8BB73CC-E7C6-4069-8F25-5F04FA8024A8}"/>
              </a:ext>
            </a:extLst>
          </p:cNvPr>
          <p:cNvCxnSpPr/>
          <p:nvPr/>
        </p:nvCxnSpPr>
        <p:spPr>
          <a:xfrm>
            <a:off x="0" y="5946867"/>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940D750-7F56-43C3-9563-39AB3264F0E3}"/>
              </a:ext>
            </a:extLst>
          </p:cNvPr>
          <p:cNvSpPr/>
          <p:nvPr/>
        </p:nvSpPr>
        <p:spPr>
          <a:xfrm>
            <a:off x="591034" y="5826898"/>
            <a:ext cx="239938" cy="2399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9" tIns="60944" rIns="121889" bIns="60944" numCol="1" spcCol="0" rtlCol="0" fromWordArt="0" anchor="ctr" anchorCtr="0" forceAA="0" compatLnSpc="1">
            <a:prstTxWarp prst="textNoShape">
              <a:avLst/>
            </a:prstTxWarp>
            <a:noAutofit/>
          </a:bodyPr>
          <a:lstStyle/>
          <a:p>
            <a:pPr algn="ctr"/>
            <a:endParaRPr lang="ko-KR" altLang="en-US" sz="2400"/>
          </a:p>
        </p:txBody>
      </p:sp>
      <p:sp>
        <p:nvSpPr>
          <p:cNvPr id="9" name="TextBox 8">
            <a:extLst>
              <a:ext uri="{FF2B5EF4-FFF2-40B4-BE49-F238E27FC236}">
                <a16:creationId xmlns:a16="http://schemas.microsoft.com/office/drawing/2014/main" id="{41AD8BFC-2629-4BEE-891E-EB980D7A6C44}"/>
              </a:ext>
            </a:extLst>
          </p:cNvPr>
          <p:cNvSpPr txBox="1"/>
          <p:nvPr/>
        </p:nvSpPr>
        <p:spPr>
          <a:xfrm>
            <a:off x="792600" y="1945279"/>
            <a:ext cx="1260281" cy="461665"/>
          </a:xfrm>
          <a:prstGeom prst="rect">
            <a:avLst/>
          </a:prstGeom>
          <a:noFill/>
        </p:spPr>
        <p:txBody>
          <a:bodyPr wrap="none" rtlCol="0">
            <a:spAutoFit/>
          </a:bodyPr>
          <a:lstStyle/>
          <a:p>
            <a:pPr algn="ctr"/>
            <a:r>
              <a:rPr lang="en-US" altLang="ko-KR"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Week 1</a:t>
            </a:r>
            <a:endParaRPr lang="ko-KR" altLang="en-US" sz="2400" b="1" dirty="0">
              <a:solidFill>
                <a:schemeClr val="accent1"/>
              </a:solidFill>
              <a:latin typeface="Nirmala Text" panose="020B0502040204020203" pitchFamily="34" charset="0"/>
              <a:cs typeface="Nirmala Text" panose="020B0502040204020203" pitchFamily="34" charset="0"/>
            </a:endParaRPr>
          </a:p>
        </p:txBody>
      </p:sp>
      <p:cxnSp>
        <p:nvCxnSpPr>
          <p:cNvPr id="10" name="Straight Connector 9">
            <a:extLst>
              <a:ext uri="{FF2B5EF4-FFF2-40B4-BE49-F238E27FC236}">
                <a16:creationId xmlns:a16="http://schemas.microsoft.com/office/drawing/2014/main" id="{63BC27FA-3401-48F9-9A71-F6E84599CE21}"/>
              </a:ext>
            </a:extLst>
          </p:cNvPr>
          <p:cNvCxnSpPr>
            <a:cxnSpLocks/>
            <a:endCxn id="8" idx="0"/>
          </p:cNvCxnSpPr>
          <p:nvPr/>
        </p:nvCxnSpPr>
        <p:spPr>
          <a:xfrm>
            <a:off x="711003" y="2051958"/>
            <a:ext cx="0" cy="37749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46FBF38-240E-4517-9D29-12F4FCF0E9DF}"/>
              </a:ext>
            </a:extLst>
          </p:cNvPr>
          <p:cNvSpPr txBox="1"/>
          <p:nvPr/>
        </p:nvSpPr>
        <p:spPr>
          <a:xfrm>
            <a:off x="774978" y="2375756"/>
            <a:ext cx="2523324" cy="3018775"/>
          </a:xfrm>
          <a:prstGeom prst="rect">
            <a:avLst/>
          </a:prstGeom>
          <a:noFill/>
        </p:spPr>
        <p:txBody>
          <a:bodyPr wrap="square" rtlCol="0">
            <a:spAutoFit/>
          </a:bodyPr>
          <a:lstStyle/>
          <a:p>
            <a:pPr>
              <a:spcAft>
                <a:spcPts val="500"/>
              </a:spcAft>
            </a:pPr>
            <a:r>
              <a:rPr lang="en-US" b="1" kern="0" dirty="0">
                <a:latin typeface="Nirmala Text" panose="020B0502040204020203" pitchFamily="34" charset="0"/>
                <a:ea typeface="Nirmala Text" panose="020B0502040204020203" pitchFamily="34" charset="0"/>
                <a:cs typeface="Nirmala Text" panose="020B0502040204020203" pitchFamily="34" charset="0"/>
              </a:rPr>
              <a:t>CRAS CONVALLIS </a:t>
            </a:r>
          </a:p>
          <a:p>
            <a:pPr lvl="0">
              <a:defRPr/>
            </a:pPr>
            <a:r>
              <a:rPr lang="en-US" sz="1400" kern="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Curabitur ac felis sed ligula tempus laoreet. Morbi mollis sem vel ligula molestie consequat. Donec sit amet ultricies lorem. Vivamus in laoreet turpis, sit amet tempor elit. Vestibulum ante ipsum primis in faucibus orci luctus et ultrices posuere cubilia Curae; Nam accumsan leo sed sollicitudin vestibulum</a:t>
            </a:r>
          </a:p>
        </p:txBody>
      </p:sp>
      <p:sp>
        <p:nvSpPr>
          <p:cNvPr id="13" name="Oval 12">
            <a:extLst>
              <a:ext uri="{FF2B5EF4-FFF2-40B4-BE49-F238E27FC236}">
                <a16:creationId xmlns:a16="http://schemas.microsoft.com/office/drawing/2014/main" id="{936C48BF-261E-4E0E-9986-CB6F7D3CF80D}"/>
              </a:ext>
            </a:extLst>
          </p:cNvPr>
          <p:cNvSpPr/>
          <p:nvPr/>
        </p:nvSpPr>
        <p:spPr>
          <a:xfrm>
            <a:off x="3435054" y="5826898"/>
            <a:ext cx="239938" cy="2399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9" tIns="60944" rIns="121889" bIns="60944" numCol="1" spcCol="0" rtlCol="0" fromWordArt="0" anchor="ctr" anchorCtr="0" forceAA="0" compatLnSpc="1">
            <a:prstTxWarp prst="textNoShape">
              <a:avLst/>
            </a:prstTxWarp>
            <a:noAutofit/>
          </a:bodyPr>
          <a:lstStyle/>
          <a:p>
            <a:pPr algn="ctr"/>
            <a:endParaRPr lang="ko-KR" altLang="en-US" sz="2400"/>
          </a:p>
        </p:txBody>
      </p:sp>
      <p:sp>
        <p:nvSpPr>
          <p:cNvPr id="14" name="TextBox 13">
            <a:extLst>
              <a:ext uri="{FF2B5EF4-FFF2-40B4-BE49-F238E27FC236}">
                <a16:creationId xmlns:a16="http://schemas.microsoft.com/office/drawing/2014/main" id="{90571454-2E92-4EDE-978E-5FFEC8B62F91}"/>
              </a:ext>
            </a:extLst>
          </p:cNvPr>
          <p:cNvSpPr txBox="1"/>
          <p:nvPr/>
        </p:nvSpPr>
        <p:spPr>
          <a:xfrm>
            <a:off x="3625190" y="1945279"/>
            <a:ext cx="1260281" cy="461665"/>
          </a:xfrm>
          <a:prstGeom prst="rect">
            <a:avLst/>
          </a:prstGeom>
          <a:noFill/>
        </p:spPr>
        <p:txBody>
          <a:bodyPr wrap="none" rtlCol="0">
            <a:spAutoFit/>
          </a:bodyPr>
          <a:lstStyle/>
          <a:p>
            <a:pPr algn="ctr"/>
            <a:r>
              <a:rPr lang="en-US" altLang="ko-KR" sz="2400" b="1" dirty="0">
                <a:solidFill>
                  <a:schemeClr val="accent3"/>
                </a:solidFill>
                <a:latin typeface="Nirmala Text" panose="020B0502040204020203" pitchFamily="34" charset="0"/>
                <a:ea typeface="Nirmala Text" panose="020B0502040204020203" pitchFamily="34" charset="0"/>
                <a:cs typeface="Nirmala Text" panose="020B0502040204020203" pitchFamily="34" charset="0"/>
              </a:rPr>
              <a:t>Week 2</a:t>
            </a:r>
            <a:endParaRPr lang="ko-KR" altLang="en-US" sz="2400" b="1" dirty="0">
              <a:solidFill>
                <a:schemeClr val="accent3"/>
              </a:solidFill>
              <a:latin typeface="Nirmala Text" panose="020B0502040204020203" pitchFamily="34" charset="0"/>
              <a:cs typeface="Nirmala Text" panose="020B0502040204020203" pitchFamily="34" charset="0"/>
            </a:endParaRPr>
          </a:p>
        </p:txBody>
      </p:sp>
      <p:cxnSp>
        <p:nvCxnSpPr>
          <p:cNvPr id="15" name="Straight Connector 14">
            <a:extLst>
              <a:ext uri="{FF2B5EF4-FFF2-40B4-BE49-F238E27FC236}">
                <a16:creationId xmlns:a16="http://schemas.microsoft.com/office/drawing/2014/main" id="{E7F1B605-BCDC-44C7-806D-EC4843A23403}"/>
              </a:ext>
            </a:extLst>
          </p:cNvPr>
          <p:cNvCxnSpPr>
            <a:cxnSpLocks/>
            <a:endCxn id="13" idx="0"/>
          </p:cNvCxnSpPr>
          <p:nvPr/>
        </p:nvCxnSpPr>
        <p:spPr>
          <a:xfrm>
            <a:off x="3555023" y="2051958"/>
            <a:ext cx="0" cy="37749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A06C8EE-106D-4166-BD9A-752EB400A287}"/>
              </a:ext>
            </a:extLst>
          </p:cNvPr>
          <p:cNvSpPr txBox="1"/>
          <p:nvPr/>
        </p:nvSpPr>
        <p:spPr>
          <a:xfrm>
            <a:off x="3653187" y="2375756"/>
            <a:ext cx="2523324" cy="3018775"/>
          </a:xfrm>
          <a:prstGeom prst="rect">
            <a:avLst/>
          </a:prstGeom>
          <a:noFill/>
        </p:spPr>
        <p:txBody>
          <a:bodyPr wrap="square" rtlCol="0">
            <a:spAutoFit/>
          </a:bodyPr>
          <a:lstStyle/>
          <a:p>
            <a:pPr lvl="0">
              <a:spcAft>
                <a:spcPts val="500"/>
              </a:spcAft>
            </a:pPr>
            <a:r>
              <a:rPr lang="en-US" b="1" kern="0" dirty="0">
                <a:latin typeface="Nirmala Text" panose="020B0502040204020203" pitchFamily="34" charset="0"/>
                <a:ea typeface="Nirmala Text" panose="020B0502040204020203" pitchFamily="34" charset="0"/>
                <a:cs typeface="Nirmala Text" panose="020B0502040204020203" pitchFamily="34" charset="0"/>
              </a:rPr>
              <a:t>CRAS CONVALLIS </a:t>
            </a:r>
          </a:p>
          <a:p>
            <a:pPr lvl="0">
              <a:defRPr/>
            </a:pPr>
            <a:r>
              <a:rPr lang="en-US" sz="1400" kern="0" dirty="0">
                <a:latin typeface="Nirmala Text" panose="020B0502040204020203" pitchFamily="34" charset="0"/>
                <a:ea typeface="Nirmala Text" panose="020B0502040204020203" pitchFamily="34" charset="0"/>
                <a:cs typeface="Nirmala Text" panose="020B0502040204020203" pitchFamily="34" charset="0"/>
              </a:rPr>
              <a:t>Curabitur ac felis sed ligula tempus laoreet. Morbi mollis sem vel ligula molestie consequat. Donec sit amet ultricies lorem. Vivamus in laoreet turpis, sit amet tempor elit. Vestibulum ante ipsum primis in faucibus orci luctus et ultrices posuere cubilia Curae; Nam accumsan leo sed sollicitudin vestibulum</a:t>
            </a:r>
          </a:p>
        </p:txBody>
      </p:sp>
      <p:sp>
        <p:nvSpPr>
          <p:cNvPr id="18" name="Oval 17">
            <a:extLst>
              <a:ext uri="{FF2B5EF4-FFF2-40B4-BE49-F238E27FC236}">
                <a16:creationId xmlns:a16="http://schemas.microsoft.com/office/drawing/2014/main" id="{4DFD4815-AE11-49E6-BAA1-9EA38E48CF2D}"/>
              </a:ext>
            </a:extLst>
          </p:cNvPr>
          <p:cNvSpPr/>
          <p:nvPr/>
        </p:nvSpPr>
        <p:spPr>
          <a:xfrm>
            <a:off x="6279074" y="5826898"/>
            <a:ext cx="239938" cy="23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9" tIns="60944" rIns="121889" bIns="60944" numCol="1" spcCol="0" rtlCol="0" fromWordArt="0" anchor="ctr" anchorCtr="0" forceAA="0" compatLnSpc="1">
            <a:prstTxWarp prst="textNoShape">
              <a:avLst/>
            </a:prstTxWarp>
            <a:noAutofit/>
          </a:bodyPr>
          <a:lstStyle/>
          <a:p>
            <a:pPr algn="ctr"/>
            <a:endParaRPr lang="ko-KR" altLang="en-US" sz="2400"/>
          </a:p>
        </p:txBody>
      </p:sp>
      <p:sp>
        <p:nvSpPr>
          <p:cNvPr id="19" name="TextBox 18">
            <a:extLst>
              <a:ext uri="{FF2B5EF4-FFF2-40B4-BE49-F238E27FC236}">
                <a16:creationId xmlns:a16="http://schemas.microsoft.com/office/drawing/2014/main" id="{617E6C32-5D90-4BDC-9D2F-370E0E549C72}"/>
              </a:ext>
            </a:extLst>
          </p:cNvPr>
          <p:cNvSpPr txBox="1"/>
          <p:nvPr/>
        </p:nvSpPr>
        <p:spPr>
          <a:xfrm>
            <a:off x="6480640" y="1945279"/>
            <a:ext cx="1260281" cy="461665"/>
          </a:xfrm>
          <a:prstGeom prst="rect">
            <a:avLst/>
          </a:prstGeom>
          <a:noFill/>
        </p:spPr>
        <p:txBody>
          <a:bodyPr wrap="none" rtlCol="0">
            <a:spAutoFit/>
          </a:bodyPr>
          <a:lstStyle/>
          <a:p>
            <a:pPr algn="ctr"/>
            <a:r>
              <a:rPr lang="en-US" altLang="ko-KR" sz="2400" b="1"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rPr>
              <a:t>Week 3</a:t>
            </a:r>
            <a:endParaRPr lang="ko-KR" altLang="en-US" sz="2400" b="1" dirty="0">
              <a:solidFill>
                <a:schemeClr val="accent2"/>
              </a:solidFill>
              <a:latin typeface="Nirmala Text" panose="020B0502040204020203" pitchFamily="34" charset="0"/>
              <a:cs typeface="Nirmala Text" panose="020B0502040204020203" pitchFamily="34" charset="0"/>
            </a:endParaRPr>
          </a:p>
        </p:txBody>
      </p:sp>
      <p:cxnSp>
        <p:nvCxnSpPr>
          <p:cNvPr id="20" name="Straight Connector 19">
            <a:extLst>
              <a:ext uri="{FF2B5EF4-FFF2-40B4-BE49-F238E27FC236}">
                <a16:creationId xmlns:a16="http://schemas.microsoft.com/office/drawing/2014/main" id="{B7FE4836-0804-4860-B66B-80A9A6336A15}"/>
              </a:ext>
            </a:extLst>
          </p:cNvPr>
          <p:cNvCxnSpPr>
            <a:cxnSpLocks/>
            <a:endCxn id="18" idx="0"/>
          </p:cNvCxnSpPr>
          <p:nvPr/>
        </p:nvCxnSpPr>
        <p:spPr>
          <a:xfrm>
            <a:off x="6399043" y="2051958"/>
            <a:ext cx="0" cy="37749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36F333-D554-41C1-A004-5896234528D3}"/>
              </a:ext>
            </a:extLst>
          </p:cNvPr>
          <p:cNvSpPr txBox="1"/>
          <p:nvPr/>
        </p:nvSpPr>
        <p:spPr>
          <a:xfrm>
            <a:off x="6499407" y="2375756"/>
            <a:ext cx="2523324" cy="3018775"/>
          </a:xfrm>
          <a:prstGeom prst="rect">
            <a:avLst/>
          </a:prstGeom>
          <a:noFill/>
        </p:spPr>
        <p:txBody>
          <a:bodyPr wrap="square" rtlCol="0">
            <a:spAutoFit/>
          </a:bodyPr>
          <a:lstStyle/>
          <a:p>
            <a:pPr lvl="0">
              <a:spcAft>
                <a:spcPts val="500"/>
              </a:spcAft>
            </a:pPr>
            <a:r>
              <a:rPr lang="en-US" b="1" kern="0" dirty="0">
                <a:latin typeface="Nirmala Text" panose="020B0502040204020203" pitchFamily="34" charset="0"/>
                <a:ea typeface="Nirmala Text" panose="020B0502040204020203" pitchFamily="34" charset="0"/>
                <a:cs typeface="Nirmala Text" panose="020B0502040204020203" pitchFamily="34" charset="0"/>
              </a:rPr>
              <a:t>CRAS CONVALLIS </a:t>
            </a:r>
          </a:p>
          <a:p>
            <a:pPr lvl="0">
              <a:defRPr/>
            </a:pPr>
            <a:r>
              <a:rPr lang="en-US" sz="1400" kern="0" dirty="0">
                <a:latin typeface="Nirmala Text" panose="020B0502040204020203" pitchFamily="34" charset="0"/>
                <a:ea typeface="Nirmala Text" panose="020B0502040204020203" pitchFamily="34" charset="0"/>
                <a:cs typeface="Nirmala Text" panose="020B0502040204020203" pitchFamily="34" charset="0"/>
              </a:rPr>
              <a:t>Curabitur ac felis sed ligula tempus laoreet. Morbi mollis sem vel ligula molestie consequat. Donec sit amet ultricies lorem. Vivamus in laoreet turpis, sit amet tempor elit. Vestibulum ante ipsum primis in faucibus orci luctus et ultrices posuere cubilia Curae; Nam accumsan leo sed sollicitudin vestibulum</a:t>
            </a:r>
          </a:p>
        </p:txBody>
      </p:sp>
      <p:sp>
        <p:nvSpPr>
          <p:cNvPr id="23" name="Oval 22">
            <a:extLst>
              <a:ext uri="{FF2B5EF4-FFF2-40B4-BE49-F238E27FC236}">
                <a16:creationId xmlns:a16="http://schemas.microsoft.com/office/drawing/2014/main" id="{DB37B91F-8CE4-4097-A4B8-DE163760D47B}"/>
              </a:ext>
            </a:extLst>
          </p:cNvPr>
          <p:cNvSpPr/>
          <p:nvPr/>
        </p:nvSpPr>
        <p:spPr>
          <a:xfrm>
            <a:off x="9123094" y="5826898"/>
            <a:ext cx="239938" cy="2399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9" tIns="60944" rIns="121889" bIns="60944" numCol="1" spcCol="0" rtlCol="0" fromWordArt="0" anchor="ctr" anchorCtr="0" forceAA="0" compatLnSpc="1">
            <a:prstTxWarp prst="textNoShape">
              <a:avLst/>
            </a:prstTxWarp>
            <a:noAutofit/>
          </a:bodyPr>
          <a:lstStyle/>
          <a:p>
            <a:pPr algn="ctr"/>
            <a:endParaRPr lang="ko-KR" altLang="en-US" sz="2400"/>
          </a:p>
        </p:txBody>
      </p:sp>
      <p:sp>
        <p:nvSpPr>
          <p:cNvPr id="24" name="TextBox 23">
            <a:extLst>
              <a:ext uri="{FF2B5EF4-FFF2-40B4-BE49-F238E27FC236}">
                <a16:creationId xmlns:a16="http://schemas.microsoft.com/office/drawing/2014/main" id="{3F63FAC8-441E-45CD-9302-9EDF575F2101}"/>
              </a:ext>
            </a:extLst>
          </p:cNvPr>
          <p:cNvSpPr txBox="1"/>
          <p:nvPr/>
        </p:nvSpPr>
        <p:spPr>
          <a:xfrm>
            <a:off x="9324660" y="1945279"/>
            <a:ext cx="1260281" cy="461665"/>
          </a:xfrm>
          <a:prstGeom prst="rect">
            <a:avLst/>
          </a:prstGeom>
          <a:noFill/>
        </p:spPr>
        <p:txBody>
          <a:bodyPr wrap="none" rtlCol="0">
            <a:spAutoFit/>
          </a:bodyPr>
          <a:lstStyle/>
          <a:p>
            <a:pPr algn="ctr"/>
            <a:r>
              <a:rPr lang="en-US" altLang="ko-KR"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Week 4</a:t>
            </a:r>
            <a:endParaRPr lang="ko-KR" altLang="en-US" sz="2400" b="1" dirty="0">
              <a:solidFill>
                <a:schemeClr val="accent1"/>
              </a:solidFill>
              <a:latin typeface="Nirmala Text" panose="020B0502040204020203" pitchFamily="34" charset="0"/>
              <a:cs typeface="Nirmala Text" panose="020B0502040204020203" pitchFamily="34" charset="0"/>
            </a:endParaRPr>
          </a:p>
        </p:txBody>
      </p:sp>
      <p:cxnSp>
        <p:nvCxnSpPr>
          <p:cNvPr id="25" name="Straight Connector 24">
            <a:extLst>
              <a:ext uri="{FF2B5EF4-FFF2-40B4-BE49-F238E27FC236}">
                <a16:creationId xmlns:a16="http://schemas.microsoft.com/office/drawing/2014/main" id="{EA2A161E-BA32-46ED-A9D2-789C7A0B1098}"/>
              </a:ext>
            </a:extLst>
          </p:cNvPr>
          <p:cNvCxnSpPr>
            <a:cxnSpLocks/>
            <a:endCxn id="23" idx="0"/>
          </p:cNvCxnSpPr>
          <p:nvPr/>
        </p:nvCxnSpPr>
        <p:spPr>
          <a:xfrm>
            <a:off x="9243063" y="2051958"/>
            <a:ext cx="0" cy="37749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2637FC3-7B33-4520-9C67-129737B627BA}"/>
              </a:ext>
            </a:extLst>
          </p:cNvPr>
          <p:cNvSpPr txBox="1"/>
          <p:nvPr/>
        </p:nvSpPr>
        <p:spPr>
          <a:xfrm>
            <a:off x="9364320" y="2375756"/>
            <a:ext cx="2523324" cy="3018775"/>
          </a:xfrm>
          <a:prstGeom prst="rect">
            <a:avLst/>
          </a:prstGeom>
          <a:noFill/>
        </p:spPr>
        <p:txBody>
          <a:bodyPr wrap="square" rtlCol="0">
            <a:spAutoFit/>
          </a:bodyPr>
          <a:lstStyle/>
          <a:p>
            <a:pPr lvl="0">
              <a:spcAft>
                <a:spcPts val="500"/>
              </a:spcAft>
            </a:pPr>
            <a:r>
              <a:rPr lang="en-US" b="1" kern="0" dirty="0">
                <a:latin typeface="Nirmala Text" panose="020B0502040204020203" pitchFamily="34" charset="0"/>
                <a:ea typeface="Nirmala Text" panose="020B0502040204020203" pitchFamily="34" charset="0"/>
                <a:cs typeface="Nirmala Text" panose="020B0502040204020203" pitchFamily="34" charset="0"/>
              </a:rPr>
              <a:t>CRAS CONVALLIS </a:t>
            </a:r>
          </a:p>
          <a:p>
            <a:pPr lvl="0">
              <a:defRPr/>
            </a:pPr>
            <a:r>
              <a:rPr lang="en-US" sz="1400" kern="0" dirty="0">
                <a:latin typeface="Nirmala Text" panose="020B0502040204020203" pitchFamily="34" charset="0"/>
                <a:ea typeface="Nirmala Text" panose="020B0502040204020203" pitchFamily="34" charset="0"/>
                <a:cs typeface="Nirmala Text" panose="020B0502040204020203" pitchFamily="34" charset="0"/>
              </a:rPr>
              <a:t>Curabitur ac felis sed ligula tempus laoreet. Morbi mollis sem vel ligula molestie consequat. Donec sit amet ultricies lorem. Vivamus in laoreet turpis, sit amet tempor elit. Vestibulum ante ipsum primis in faucibus orci luctus et ultrices posuere cubilia Curae; Nam accumsan leo sed sollicitudin vestibulum</a:t>
            </a:r>
          </a:p>
        </p:txBody>
      </p:sp>
    </p:spTree>
    <p:extLst>
      <p:ext uri="{BB962C8B-B14F-4D97-AF65-F5344CB8AC3E}">
        <p14:creationId xmlns:p14="http://schemas.microsoft.com/office/powerpoint/2010/main" val="2362535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3" name="Picture 2" descr="A blue and black background with many small dots&#10;&#10;Description automatically generated">
            <a:extLst>
              <a:ext uri="{FF2B5EF4-FFF2-40B4-BE49-F238E27FC236}">
                <a16:creationId xmlns:a16="http://schemas.microsoft.com/office/drawing/2014/main" id="{61928551-9DEB-3314-1826-116BD3BB4407}"/>
              </a:ext>
            </a:extLst>
          </p:cNvPr>
          <p:cNvPicPr>
            <a:picLocks noChangeAspect="1"/>
          </p:cNvPicPr>
          <p:nvPr/>
        </p:nvPicPr>
        <p:blipFill>
          <a:blip r:embed="rId2">
            <a:alphaModFix amt="71000"/>
            <a:extLst>
              <a:ext uri="{28A0092B-C50C-407E-A947-70E740481C1C}">
                <a14:useLocalDpi xmlns:a14="http://schemas.microsoft.com/office/drawing/2010/main" val="0"/>
              </a:ext>
            </a:extLst>
          </a:blip>
          <a:srcRect l="8364" t="87325" r="25901" b="477"/>
          <a:stretch/>
        </p:blipFill>
        <p:spPr>
          <a:xfrm rot="10800000">
            <a:off x="-2" y="0"/>
            <a:ext cx="12178287" cy="1134383"/>
          </a:xfrm>
          <a:prstGeom prst="rect">
            <a:avLst/>
          </a:prstGeom>
        </p:spPr>
      </p:pic>
      <p:sp>
        <p:nvSpPr>
          <p:cNvPr id="2" name="Title 1">
            <a:extLst>
              <a:ext uri="{FF2B5EF4-FFF2-40B4-BE49-F238E27FC236}">
                <a16:creationId xmlns:a16="http://schemas.microsoft.com/office/drawing/2014/main" id="{7141F9B1-ABF3-405A-8B21-E4C1ADD1FC65}"/>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Proposed timeline – priority #:</a:t>
            </a:r>
          </a:p>
        </p:txBody>
      </p:sp>
      <p:graphicFrame>
        <p:nvGraphicFramePr>
          <p:cNvPr id="4" name="Group 340">
            <a:extLst>
              <a:ext uri="{FF2B5EF4-FFF2-40B4-BE49-F238E27FC236}">
                <a16:creationId xmlns:a16="http://schemas.microsoft.com/office/drawing/2014/main" id="{85C5B6C5-C73F-4CA2-AA05-F9F4A3DEEFA4}"/>
              </a:ext>
            </a:extLst>
          </p:cNvPr>
          <p:cNvGraphicFramePr>
            <a:graphicFrameLocks/>
          </p:cNvGraphicFramePr>
          <p:nvPr>
            <p:extLst>
              <p:ext uri="{D42A27DB-BD31-4B8C-83A1-F6EECF244321}">
                <p14:modId xmlns:p14="http://schemas.microsoft.com/office/powerpoint/2010/main" val="816604185"/>
              </p:ext>
            </p:extLst>
          </p:nvPr>
        </p:nvGraphicFramePr>
        <p:xfrm>
          <a:off x="1" y="1134383"/>
          <a:ext cx="12189476" cy="4161316"/>
        </p:xfrm>
        <a:graphic>
          <a:graphicData uri="http://schemas.openxmlformats.org/drawingml/2006/table">
            <a:tbl>
              <a:tblPr bandRow="1">
                <a:tableStyleId>{0505E3EF-67EA-436B-97B2-0124C06EBD24}</a:tableStyleId>
              </a:tblPr>
              <a:tblGrid>
                <a:gridCol w="2063685">
                  <a:extLst>
                    <a:ext uri="{9D8B030D-6E8A-4147-A177-3AD203B41FA5}">
                      <a16:colId xmlns:a16="http://schemas.microsoft.com/office/drawing/2014/main" val="20000"/>
                    </a:ext>
                  </a:extLst>
                </a:gridCol>
                <a:gridCol w="778907">
                  <a:extLst>
                    <a:ext uri="{9D8B030D-6E8A-4147-A177-3AD203B41FA5}">
                      <a16:colId xmlns:a16="http://schemas.microsoft.com/office/drawing/2014/main" val="20001"/>
                    </a:ext>
                  </a:extLst>
                </a:gridCol>
                <a:gridCol w="778907">
                  <a:extLst>
                    <a:ext uri="{9D8B030D-6E8A-4147-A177-3AD203B41FA5}">
                      <a16:colId xmlns:a16="http://schemas.microsoft.com/office/drawing/2014/main" val="20002"/>
                    </a:ext>
                  </a:extLst>
                </a:gridCol>
                <a:gridCol w="778907">
                  <a:extLst>
                    <a:ext uri="{9D8B030D-6E8A-4147-A177-3AD203B41FA5}">
                      <a16:colId xmlns:a16="http://schemas.microsoft.com/office/drawing/2014/main" val="20003"/>
                    </a:ext>
                  </a:extLst>
                </a:gridCol>
                <a:gridCol w="778907">
                  <a:extLst>
                    <a:ext uri="{9D8B030D-6E8A-4147-A177-3AD203B41FA5}">
                      <a16:colId xmlns:a16="http://schemas.microsoft.com/office/drawing/2014/main" val="20004"/>
                    </a:ext>
                  </a:extLst>
                </a:gridCol>
                <a:gridCol w="778907">
                  <a:extLst>
                    <a:ext uri="{9D8B030D-6E8A-4147-A177-3AD203B41FA5}">
                      <a16:colId xmlns:a16="http://schemas.microsoft.com/office/drawing/2014/main" val="20005"/>
                    </a:ext>
                  </a:extLst>
                </a:gridCol>
                <a:gridCol w="778907">
                  <a:extLst>
                    <a:ext uri="{9D8B030D-6E8A-4147-A177-3AD203B41FA5}">
                      <a16:colId xmlns:a16="http://schemas.microsoft.com/office/drawing/2014/main" val="20006"/>
                    </a:ext>
                  </a:extLst>
                </a:gridCol>
                <a:gridCol w="778907">
                  <a:extLst>
                    <a:ext uri="{9D8B030D-6E8A-4147-A177-3AD203B41FA5}">
                      <a16:colId xmlns:a16="http://schemas.microsoft.com/office/drawing/2014/main" val="20007"/>
                    </a:ext>
                  </a:extLst>
                </a:gridCol>
                <a:gridCol w="778907">
                  <a:extLst>
                    <a:ext uri="{9D8B030D-6E8A-4147-A177-3AD203B41FA5}">
                      <a16:colId xmlns:a16="http://schemas.microsoft.com/office/drawing/2014/main" val="20008"/>
                    </a:ext>
                  </a:extLst>
                </a:gridCol>
                <a:gridCol w="778907">
                  <a:extLst>
                    <a:ext uri="{9D8B030D-6E8A-4147-A177-3AD203B41FA5}">
                      <a16:colId xmlns:a16="http://schemas.microsoft.com/office/drawing/2014/main" val="20009"/>
                    </a:ext>
                  </a:extLst>
                </a:gridCol>
                <a:gridCol w="778907">
                  <a:extLst>
                    <a:ext uri="{9D8B030D-6E8A-4147-A177-3AD203B41FA5}">
                      <a16:colId xmlns:a16="http://schemas.microsoft.com/office/drawing/2014/main" val="20010"/>
                    </a:ext>
                  </a:extLst>
                </a:gridCol>
                <a:gridCol w="778907">
                  <a:extLst>
                    <a:ext uri="{9D8B030D-6E8A-4147-A177-3AD203B41FA5}">
                      <a16:colId xmlns:a16="http://schemas.microsoft.com/office/drawing/2014/main" val="20011"/>
                    </a:ext>
                  </a:extLst>
                </a:gridCol>
                <a:gridCol w="778907">
                  <a:extLst>
                    <a:ext uri="{9D8B030D-6E8A-4147-A177-3AD203B41FA5}">
                      <a16:colId xmlns:a16="http://schemas.microsoft.com/office/drawing/2014/main" val="20012"/>
                    </a:ext>
                  </a:extLst>
                </a:gridCol>
                <a:gridCol w="778907">
                  <a:extLst>
                    <a:ext uri="{9D8B030D-6E8A-4147-A177-3AD203B41FA5}">
                      <a16:colId xmlns:a16="http://schemas.microsoft.com/office/drawing/2014/main" val="20013"/>
                    </a:ext>
                  </a:extLst>
                </a:gridCol>
              </a:tblGrid>
              <a:tr h="351533">
                <a:tc gridSpan="1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fontAlgn="base">
                        <a:spcBef>
                          <a:spcPct val="20000"/>
                        </a:spcBef>
                        <a:spcAft>
                          <a:spcPct val="0"/>
                        </a:spcAft>
                      </a:pPr>
                      <a:r>
                        <a:rPr lang="en-US" sz="21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 WEEK OF… </a:t>
                      </a:r>
                      <a:endParaRPr lang="en-US" sz="21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a:txBody>
                  <a:tcPr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hMerge="1">
                  <a:txBody>
                    <a:bodyPr/>
                    <a:lstStyle/>
                    <a:p>
                      <a:pPr fontAlgn="base">
                        <a:spcBef>
                          <a:spcPct val="20000"/>
                        </a:spcBef>
                        <a:spcAft>
                          <a:spcPct val="0"/>
                        </a:spcAft>
                      </a:pPr>
                      <a:endParaRPr lang="en-US" sz="1400" b="1" i="1" dirty="0">
                        <a:solidFill>
                          <a:schemeClr val="bg1"/>
                        </a:solidFill>
                      </a:endParaRPr>
                    </a:p>
                  </a:txBody>
                  <a:tcPr marL="79182" marR="79182" marT="39596" marB="39596" anchor="ctr" horzOverflow="overflow">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7030A0"/>
                        </a:gs>
                        <a:gs pos="50000">
                          <a:srgbClr val="441D61"/>
                        </a:gs>
                      </a:gsLst>
                      <a:lin ang="5400000" scaled="1"/>
                      <a:tileRect/>
                    </a:gradFill>
                  </a:tcPr>
                </a:tc>
                <a:tc hMerge="1">
                  <a:txBody>
                    <a:bodyPr/>
                    <a:lstStyle/>
                    <a:p>
                      <a:pPr fontAlgn="base">
                        <a:spcBef>
                          <a:spcPct val="20000"/>
                        </a:spcBef>
                        <a:spcAft>
                          <a:spcPct val="0"/>
                        </a:spcAft>
                      </a:pPr>
                      <a:endParaRPr lang="en-US" sz="1400" b="1" i="1" dirty="0">
                        <a:solidFill>
                          <a:schemeClr val="bg1"/>
                        </a:solidFill>
                      </a:endParaRPr>
                    </a:p>
                  </a:txBody>
                  <a:tcPr marL="79182" marR="79182" marT="39596" marB="39596" anchor="ctr" horzOverflow="overflow">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7030A0"/>
                        </a:gs>
                        <a:gs pos="50000">
                          <a:srgbClr val="441D61"/>
                        </a:gs>
                      </a:gsLst>
                      <a:lin ang="5400000" scaled="1"/>
                      <a:tileRect/>
                    </a:gradFill>
                  </a:tcPr>
                </a:tc>
                <a:tc hMerge="1">
                  <a:txBody>
                    <a:bodyPr/>
                    <a:lstStyle/>
                    <a:p>
                      <a:pPr fontAlgn="base">
                        <a:spcBef>
                          <a:spcPct val="20000"/>
                        </a:spcBef>
                        <a:spcAft>
                          <a:spcPct val="0"/>
                        </a:spcAft>
                      </a:pPr>
                      <a:endParaRPr lang="en-US" sz="1400" b="1" i="1" dirty="0">
                        <a:solidFill>
                          <a:schemeClr val="bg1"/>
                        </a:solidFill>
                      </a:endParaRPr>
                    </a:p>
                  </a:txBody>
                  <a:tcPr marL="79182" marR="79182" marT="39596" marB="39596" anchor="ctr" horzOverflow="overflow">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7030A0"/>
                        </a:gs>
                        <a:gs pos="50000">
                          <a:srgbClr val="441D61"/>
                        </a:gs>
                      </a:gsLst>
                      <a:lin ang="5400000" scaled="1"/>
                      <a:tileRect/>
                    </a:gradFill>
                  </a:tcPr>
                </a:tc>
                <a:tc hMerge="1">
                  <a:txBody>
                    <a:bodyPr/>
                    <a:lstStyle/>
                    <a:p>
                      <a:pPr fontAlgn="base">
                        <a:spcBef>
                          <a:spcPct val="20000"/>
                        </a:spcBef>
                        <a:spcAft>
                          <a:spcPct val="0"/>
                        </a:spcAft>
                      </a:pPr>
                      <a:endParaRPr lang="en-US" sz="1400" b="1" i="1" dirty="0">
                        <a:solidFill>
                          <a:schemeClr val="bg1"/>
                        </a:solidFill>
                      </a:endParaRPr>
                    </a:p>
                  </a:txBody>
                  <a:tcPr marL="79182" marR="79182" marT="39596" marB="39596" anchor="ctr" horzOverflow="overflow">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7030A0"/>
                        </a:gs>
                        <a:gs pos="50000">
                          <a:srgbClr val="441D61"/>
                        </a:gs>
                      </a:gsLst>
                      <a:lin ang="5400000" scaled="1"/>
                      <a:tileRect/>
                    </a:gradFill>
                  </a:tcPr>
                </a:tc>
                <a:tc hMerge="1">
                  <a:txBody>
                    <a:bodyPr/>
                    <a:lstStyle/>
                    <a:p>
                      <a:pPr fontAlgn="base">
                        <a:spcBef>
                          <a:spcPct val="20000"/>
                        </a:spcBef>
                        <a:spcAft>
                          <a:spcPct val="0"/>
                        </a:spcAft>
                      </a:pPr>
                      <a:endParaRPr lang="en-US" sz="1400" b="1" i="1" dirty="0">
                        <a:solidFill>
                          <a:schemeClr val="bg1"/>
                        </a:solidFill>
                      </a:endParaRPr>
                    </a:p>
                  </a:txBody>
                  <a:tcPr marL="79182" marR="79182" marT="39596" marB="39596" anchor="ctr" horzOverflow="overflow">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7030A0"/>
                        </a:gs>
                        <a:gs pos="50000">
                          <a:srgbClr val="441D61"/>
                        </a:gs>
                      </a:gsLst>
                      <a:lin ang="5400000" scaled="1"/>
                      <a:tileRect/>
                    </a:gradFill>
                  </a:tcPr>
                </a:tc>
                <a:extLst>
                  <a:ext uri="{0D108BD9-81ED-4DB2-BD59-A6C34878D82A}">
                    <a16:rowId xmlns:a16="http://schemas.microsoft.com/office/drawing/2014/main" val="10000"/>
                  </a:ext>
                </a:extLst>
              </a:tr>
              <a:tr h="2147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0" fontAlgn="base" latinLnBrk="0" hangingPunct="0">
                        <a:lnSpc>
                          <a:spcPct val="100000"/>
                        </a:lnSpc>
                        <a:spcBef>
                          <a:spcPct val="40000"/>
                        </a:spcBef>
                        <a:spcAft>
                          <a:spcPct val="0"/>
                        </a:spcAft>
                        <a:buClrTx/>
                        <a:buSzPct val="125000"/>
                        <a:buFontTx/>
                        <a:buNone/>
                        <a:tabLst/>
                      </a:pPr>
                      <a:r>
                        <a:rPr kumimoji="0" lang="en-US" sz="1100" b="1"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task / milestone</a:t>
                      </a:r>
                      <a:endParaRPr kumimoji="0" lang="en-US" sz="1100" b="1" i="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DAE3F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10/6</a:t>
                      </a:r>
                      <a:endParaRPr kumimoji="0" lang="en-US" sz="1050" b="1"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10/13</a:t>
                      </a:r>
                      <a:endParaRPr kumimoji="0" lang="en-US" sz="1050" b="1"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10/20</a:t>
                      </a:r>
                      <a:endParaRPr kumimoji="0" lang="en-US" sz="1050" b="1"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10/27</a:t>
                      </a:r>
                      <a:endParaRPr kumimoji="0" lang="en-US" sz="1050" b="1"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11/3</a:t>
                      </a:r>
                      <a:endParaRPr kumimoji="0" lang="en-US" sz="1050" b="1" i="0" u="none" strike="noStrike"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11/10</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11/17</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11/24</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12/1</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12/8</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12/15</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12/22</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12/29</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11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11"/>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12"/>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3"/>
                  </a:ext>
                </a:extLst>
              </a:tr>
            </a:tbl>
          </a:graphicData>
        </a:graphic>
      </p:graphicFrame>
      <p:grpSp>
        <p:nvGrpSpPr>
          <p:cNvPr id="5" name="Group 4">
            <a:extLst>
              <a:ext uri="{FF2B5EF4-FFF2-40B4-BE49-F238E27FC236}">
                <a16:creationId xmlns:a16="http://schemas.microsoft.com/office/drawing/2014/main" id="{3B8DD8D0-BDEC-47A7-9259-64815AE9B008}"/>
              </a:ext>
            </a:extLst>
          </p:cNvPr>
          <p:cNvGrpSpPr/>
          <p:nvPr/>
        </p:nvGrpSpPr>
        <p:grpSpPr>
          <a:xfrm>
            <a:off x="7381002" y="1801933"/>
            <a:ext cx="727532" cy="3503017"/>
            <a:chOff x="7422069" y="1792681"/>
            <a:chExt cx="705931" cy="3535674"/>
          </a:xfrm>
          <a:solidFill>
            <a:schemeClr val="tx2">
              <a:lumMod val="20000"/>
              <a:lumOff val="80000"/>
            </a:schemeClr>
          </a:solidFill>
        </p:grpSpPr>
        <p:sp>
          <p:nvSpPr>
            <p:cNvPr id="6" name="Rectangle 5">
              <a:extLst>
                <a:ext uri="{FF2B5EF4-FFF2-40B4-BE49-F238E27FC236}">
                  <a16:creationId xmlns:a16="http://schemas.microsoft.com/office/drawing/2014/main" id="{9D13F303-DB51-4F3B-A78B-CD07CC372576}"/>
                </a:ext>
              </a:extLst>
            </p:cNvPr>
            <p:cNvSpPr/>
            <p:nvPr/>
          </p:nvSpPr>
          <p:spPr bwMode="auto">
            <a:xfrm>
              <a:off x="7422069" y="1792681"/>
              <a:ext cx="705931" cy="3535674"/>
            </a:xfrm>
            <a:prstGeom prst="rect">
              <a:avLst/>
            </a:prstGeom>
            <a:grpFill/>
            <a:ln w="9525" cap="flat" cmpd="sng" algn="ctr">
              <a:noFill/>
              <a:prstDash val="soli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44492"/>
                </a:solidFill>
                <a:effectLst/>
                <a:uLnTx/>
                <a:uFillTx/>
                <a:cs typeface="Arial" panose="020B0604020202020204" pitchFamily="34" charset="0"/>
              </a:endParaRPr>
            </a:p>
          </p:txBody>
        </p:sp>
        <p:sp>
          <p:nvSpPr>
            <p:cNvPr id="7" name="TextBox 6">
              <a:extLst>
                <a:ext uri="{FF2B5EF4-FFF2-40B4-BE49-F238E27FC236}">
                  <a16:creationId xmlns:a16="http://schemas.microsoft.com/office/drawing/2014/main" id="{D5BDF1CF-8A75-4A40-AD40-7CCE59778B7C}"/>
                </a:ext>
              </a:extLst>
            </p:cNvPr>
            <p:cNvSpPr txBox="1"/>
            <p:nvPr/>
          </p:nvSpPr>
          <p:spPr>
            <a:xfrm rot="5400000">
              <a:off x="6672674" y="3492695"/>
              <a:ext cx="2204720" cy="369332"/>
            </a:xfrm>
            <a:prstGeom prst="rect">
              <a:avLst/>
            </a:prstGeom>
            <a:grpFill/>
          </p:spPr>
          <p:txBody>
            <a:bodyPr wrap="square" rtlCol="0">
              <a:spAutoFit/>
            </a:bodyPr>
            <a:lstStyle/>
            <a:p>
              <a:pPr algn="ctr"/>
              <a:r>
                <a:rPr lang="en-US" dirty="0"/>
                <a:t>THANKSGIVING</a:t>
              </a:r>
            </a:p>
          </p:txBody>
        </p:sp>
      </p:grpSp>
      <p:sp>
        <p:nvSpPr>
          <p:cNvPr id="8" name="Oval 7">
            <a:extLst>
              <a:ext uri="{FF2B5EF4-FFF2-40B4-BE49-F238E27FC236}">
                <a16:creationId xmlns:a16="http://schemas.microsoft.com/office/drawing/2014/main" id="{B423057F-68CB-4DB9-85EE-F9AF88719F89}"/>
              </a:ext>
            </a:extLst>
          </p:cNvPr>
          <p:cNvSpPr/>
          <p:nvPr/>
        </p:nvSpPr>
        <p:spPr>
          <a:xfrm>
            <a:off x="2364448" y="1837344"/>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9" name="Oval 8">
            <a:extLst>
              <a:ext uri="{FF2B5EF4-FFF2-40B4-BE49-F238E27FC236}">
                <a16:creationId xmlns:a16="http://schemas.microsoft.com/office/drawing/2014/main" id="{C03BC74B-6A58-413A-9848-7D9E2C0F100E}"/>
              </a:ext>
            </a:extLst>
          </p:cNvPr>
          <p:cNvSpPr/>
          <p:nvPr/>
        </p:nvSpPr>
        <p:spPr>
          <a:xfrm>
            <a:off x="2364448" y="3022593"/>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0" name="Oval 9">
            <a:extLst>
              <a:ext uri="{FF2B5EF4-FFF2-40B4-BE49-F238E27FC236}">
                <a16:creationId xmlns:a16="http://schemas.microsoft.com/office/drawing/2014/main" id="{63E8F40D-8233-4600-A2C4-9C9E29F1BFB6}"/>
              </a:ext>
            </a:extLst>
          </p:cNvPr>
          <p:cNvSpPr/>
          <p:nvPr/>
        </p:nvSpPr>
        <p:spPr>
          <a:xfrm>
            <a:off x="3165226" y="2118353"/>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1" name="Oval 10">
            <a:extLst>
              <a:ext uri="{FF2B5EF4-FFF2-40B4-BE49-F238E27FC236}">
                <a16:creationId xmlns:a16="http://schemas.microsoft.com/office/drawing/2014/main" id="{4F6AEDB6-7E88-4C16-B550-498C832E9E5D}"/>
              </a:ext>
            </a:extLst>
          </p:cNvPr>
          <p:cNvSpPr/>
          <p:nvPr/>
        </p:nvSpPr>
        <p:spPr>
          <a:xfrm>
            <a:off x="3896746" y="2118353"/>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2" name="Oval 11">
            <a:extLst>
              <a:ext uri="{FF2B5EF4-FFF2-40B4-BE49-F238E27FC236}">
                <a16:creationId xmlns:a16="http://schemas.microsoft.com/office/drawing/2014/main" id="{5799ABD6-398B-4C5C-8711-A7DDB931DAE7}"/>
              </a:ext>
            </a:extLst>
          </p:cNvPr>
          <p:cNvSpPr/>
          <p:nvPr/>
        </p:nvSpPr>
        <p:spPr>
          <a:xfrm>
            <a:off x="3896746" y="2407543"/>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3" name="Oval 12">
            <a:extLst>
              <a:ext uri="{FF2B5EF4-FFF2-40B4-BE49-F238E27FC236}">
                <a16:creationId xmlns:a16="http://schemas.microsoft.com/office/drawing/2014/main" id="{B9DF9A00-2984-4D1F-A902-834CAB9D8728}"/>
              </a:ext>
            </a:extLst>
          </p:cNvPr>
          <p:cNvSpPr/>
          <p:nvPr/>
        </p:nvSpPr>
        <p:spPr>
          <a:xfrm>
            <a:off x="4694706" y="3022593"/>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4" name="Oval 13">
            <a:extLst>
              <a:ext uri="{FF2B5EF4-FFF2-40B4-BE49-F238E27FC236}">
                <a16:creationId xmlns:a16="http://schemas.microsoft.com/office/drawing/2014/main" id="{C6C110A6-2C32-4CF7-AD8B-FAC97198A70B}"/>
              </a:ext>
            </a:extLst>
          </p:cNvPr>
          <p:cNvSpPr/>
          <p:nvPr/>
        </p:nvSpPr>
        <p:spPr>
          <a:xfrm>
            <a:off x="5456153" y="3022593"/>
            <a:ext cx="187753" cy="18953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5" name="Oval 14">
            <a:extLst>
              <a:ext uri="{FF2B5EF4-FFF2-40B4-BE49-F238E27FC236}">
                <a16:creationId xmlns:a16="http://schemas.microsoft.com/office/drawing/2014/main" id="{64AFE06A-B7AD-425E-88F8-59653BF8A760}"/>
              </a:ext>
            </a:extLst>
          </p:cNvPr>
          <p:cNvSpPr/>
          <p:nvPr/>
        </p:nvSpPr>
        <p:spPr>
          <a:xfrm>
            <a:off x="8585897" y="2403354"/>
            <a:ext cx="187753" cy="18953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6" name="Oval 15">
            <a:extLst>
              <a:ext uri="{FF2B5EF4-FFF2-40B4-BE49-F238E27FC236}">
                <a16:creationId xmlns:a16="http://schemas.microsoft.com/office/drawing/2014/main" id="{0D81865D-9E75-4DCB-BBC8-3FBA0B90650F}"/>
              </a:ext>
            </a:extLst>
          </p:cNvPr>
          <p:cNvSpPr/>
          <p:nvPr/>
        </p:nvSpPr>
        <p:spPr>
          <a:xfrm>
            <a:off x="9317417" y="2403354"/>
            <a:ext cx="187753" cy="18953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grpSp>
        <p:nvGrpSpPr>
          <p:cNvPr id="17" name="Group 16">
            <a:extLst>
              <a:ext uri="{FF2B5EF4-FFF2-40B4-BE49-F238E27FC236}">
                <a16:creationId xmlns:a16="http://schemas.microsoft.com/office/drawing/2014/main" id="{2B33CB1E-704D-4E59-9617-08E72668BAA2}"/>
              </a:ext>
            </a:extLst>
          </p:cNvPr>
          <p:cNvGrpSpPr>
            <a:grpSpLocks/>
          </p:cNvGrpSpPr>
          <p:nvPr/>
        </p:nvGrpSpPr>
        <p:grpSpPr bwMode="auto">
          <a:xfrm>
            <a:off x="-405" y="5297771"/>
            <a:ext cx="12189884" cy="124882"/>
            <a:chOff x="-44450" y="3429947"/>
            <a:chExt cx="12188825" cy="124466"/>
          </a:xfrm>
        </p:grpSpPr>
        <p:sp>
          <p:nvSpPr>
            <p:cNvPr id="18" name="Freeform 14">
              <a:extLst>
                <a:ext uri="{FF2B5EF4-FFF2-40B4-BE49-F238E27FC236}">
                  <a16:creationId xmlns:a16="http://schemas.microsoft.com/office/drawing/2014/main" id="{B64E3830-D4AD-45CD-BEBC-8A53F7443BDC}"/>
                </a:ext>
              </a:extLst>
            </p:cNvPr>
            <p:cNvSpPr>
              <a:spLocks/>
            </p:cNvSpPr>
            <p:nvPr/>
          </p:nvSpPr>
          <p:spPr bwMode="auto">
            <a:xfrm>
              <a:off x="-44450" y="3554413"/>
              <a:ext cx="12188825" cy="0"/>
            </a:xfrm>
            <a:custGeom>
              <a:avLst/>
              <a:gdLst>
                <a:gd name="T0" fmla="*/ 0 w 7678"/>
                <a:gd name="T1" fmla="*/ 7678 w 7678"/>
                <a:gd name="T2" fmla="*/ 0 w 7678"/>
              </a:gdLst>
              <a:ahLst/>
              <a:cxnLst>
                <a:cxn ang="0">
                  <a:pos x="T0" y="0"/>
                </a:cxn>
                <a:cxn ang="0">
                  <a:pos x="T1" y="0"/>
                </a:cxn>
                <a:cxn ang="0">
                  <a:pos x="T2" y="0"/>
                </a:cxn>
              </a:cxnLst>
              <a:rect l="0" t="0" r="r" b="b"/>
              <a:pathLst>
                <a:path w="7678">
                  <a:moveTo>
                    <a:pt x="0" y="0"/>
                  </a:moveTo>
                  <a:lnTo>
                    <a:pt x="7678" y="0"/>
                  </a:lnTo>
                  <a:lnTo>
                    <a:pt x="0" y="0"/>
                  </a:lnTo>
                  <a:close/>
                </a:path>
              </a:pathLst>
            </a:custGeom>
            <a:solidFill>
              <a:srgbClr val="278D8E"/>
            </a:solidFill>
            <a:ln>
              <a:noFill/>
            </a:ln>
          </p:spPr>
          <p:txBody>
            <a:bodyPr lIns="91440" tIns="45720" rIns="91440" bIns="45720"/>
            <a:lstStyle/>
            <a:p>
              <a:pPr>
                <a:defRPr/>
              </a:pPr>
              <a:endParaRPr lang="en-US" sz="1351" dirty="0"/>
            </a:p>
          </p:txBody>
        </p:sp>
        <p:sp>
          <p:nvSpPr>
            <p:cNvPr id="19" name="Line 15">
              <a:extLst>
                <a:ext uri="{FF2B5EF4-FFF2-40B4-BE49-F238E27FC236}">
                  <a16:creationId xmlns:a16="http://schemas.microsoft.com/office/drawing/2014/main" id="{E4B39DE5-A422-45BA-832E-92FB38B0F12C}"/>
                </a:ext>
              </a:extLst>
            </p:cNvPr>
            <p:cNvSpPr>
              <a:spLocks noChangeShapeType="1"/>
            </p:cNvSpPr>
            <p:nvPr/>
          </p:nvSpPr>
          <p:spPr bwMode="auto">
            <a:xfrm>
              <a:off x="-44450" y="3554413"/>
              <a:ext cx="12188825" cy="0"/>
            </a:xfrm>
            <a:prstGeom prst="line">
              <a:avLst/>
            </a:prstGeom>
            <a:noFill/>
            <a:ln>
              <a:noFill/>
            </a:ln>
          </p:spPr>
          <p:txBody>
            <a:bodyPr lIns="91440" tIns="45720" rIns="91440" bIns="45720"/>
            <a:lstStyle/>
            <a:p>
              <a:pPr>
                <a:defRPr/>
              </a:pPr>
              <a:endParaRPr lang="en-US" sz="1351" dirty="0"/>
            </a:p>
          </p:txBody>
        </p:sp>
        <p:sp>
          <p:nvSpPr>
            <p:cNvPr id="20" name="Line 16">
              <a:extLst>
                <a:ext uri="{FF2B5EF4-FFF2-40B4-BE49-F238E27FC236}">
                  <a16:creationId xmlns:a16="http://schemas.microsoft.com/office/drawing/2014/main" id="{4790A9F6-334C-4C47-8ACF-98787750A46B}"/>
                </a:ext>
              </a:extLst>
            </p:cNvPr>
            <p:cNvSpPr>
              <a:spLocks noChangeShapeType="1"/>
            </p:cNvSpPr>
            <p:nvPr/>
          </p:nvSpPr>
          <p:spPr bwMode="auto">
            <a:xfrm>
              <a:off x="4230" y="3429947"/>
              <a:ext cx="12089350" cy="0"/>
            </a:xfrm>
            <a:prstGeom prst="line">
              <a:avLst/>
            </a:prstGeom>
            <a:noFill/>
            <a:ln w="19050" cap="flat">
              <a:solidFill>
                <a:srgbClr val="C9C9C9"/>
              </a:solidFill>
              <a:prstDash val="solid"/>
              <a:miter lim="800000"/>
              <a:headEnd/>
              <a:tailEnd/>
            </a:ln>
          </p:spPr>
          <p:txBody>
            <a:bodyPr lIns="91440" tIns="45720" rIns="91440" bIns="45720"/>
            <a:lstStyle/>
            <a:p>
              <a:pPr>
                <a:defRPr/>
              </a:pPr>
              <a:endParaRPr lang="en-US" sz="1351" dirty="0"/>
            </a:p>
          </p:txBody>
        </p:sp>
      </p:grpSp>
      <p:grpSp>
        <p:nvGrpSpPr>
          <p:cNvPr id="21" name="Group 20">
            <a:extLst>
              <a:ext uri="{FF2B5EF4-FFF2-40B4-BE49-F238E27FC236}">
                <a16:creationId xmlns:a16="http://schemas.microsoft.com/office/drawing/2014/main" id="{F205242C-5C40-4440-9926-65B1EDBEDA3C}"/>
              </a:ext>
            </a:extLst>
          </p:cNvPr>
          <p:cNvGrpSpPr/>
          <p:nvPr/>
        </p:nvGrpSpPr>
        <p:grpSpPr>
          <a:xfrm>
            <a:off x="10306507" y="1792681"/>
            <a:ext cx="727532" cy="3503017"/>
            <a:chOff x="7422069" y="1792681"/>
            <a:chExt cx="705931" cy="3535674"/>
          </a:xfrm>
          <a:solidFill>
            <a:schemeClr val="tx2">
              <a:lumMod val="20000"/>
              <a:lumOff val="80000"/>
            </a:schemeClr>
          </a:solidFill>
        </p:grpSpPr>
        <p:sp>
          <p:nvSpPr>
            <p:cNvPr id="22" name="Rectangle 21">
              <a:extLst>
                <a:ext uri="{FF2B5EF4-FFF2-40B4-BE49-F238E27FC236}">
                  <a16:creationId xmlns:a16="http://schemas.microsoft.com/office/drawing/2014/main" id="{84579070-FD4A-4689-8398-CDF3CE9B9D4F}"/>
                </a:ext>
              </a:extLst>
            </p:cNvPr>
            <p:cNvSpPr/>
            <p:nvPr/>
          </p:nvSpPr>
          <p:spPr bwMode="auto">
            <a:xfrm>
              <a:off x="7422069" y="1792681"/>
              <a:ext cx="705931" cy="3535674"/>
            </a:xfrm>
            <a:prstGeom prst="rect">
              <a:avLst/>
            </a:prstGeom>
            <a:grpFill/>
            <a:ln w="9525" cap="flat" cmpd="sng" algn="ctr">
              <a:noFill/>
              <a:prstDash val="soli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44492"/>
                </a:solidFill>
                <a:effectLst/>
                <a:uLnTx/>
                <a:uFillTx/>
                <a:cs typeface="Arial" panose="020B0604020202020204" pitchFamily="34" charset="0"/>
              </a:endParaRPr>
            </a:p>
          </p:txBody>
        </p:sp>
        <p:sp>
          <p:nvSpPr>
            <p:cNvPr id="23" name="TextBox 22">
              <a:extLst>
                <a:ext uri="{FF2B5EF4-FFF2-40B4-BE49-F238E27FC236}">
                  <a16:creationId xmlns:a16="http://schemas.microsoft.com/office/drawing/2014/main" id="{6A99140D-8C56-4991-B3CA-53DE49CE3E27}"/>
                </a:ext>
              </a:extLst>
            </p:cNvPr>
            <p:cNvSpPr txBox="1"/>
            <p:nvPr/>
          </p:nvSpPr>
          <p:spPr>
            <a:xfrm rot="5400000">
              <a:off x="6672674" y="3492695"/>
              <a:ext cx="2204720" cy="369332"/>
            </a:xfrm>
            <a:prstGeom prst="rect">
              <a:avLst/>
            </a:prstGeom>
            <a:grpFill/>
          </p:spPr>
          <p:txBody>
            <a:bodyPr wrap="square" rtlCol="0">
              <a:spAutoFit/>
            </a:bodyPr>
            <a:lstStyle/>
            <a:p>
              <a:pPr algn="ctr"/>
              <a:r>
                <a:rPr lang="en-US" dirty="0"/>
                <a:t>HOLIDAYS</a:t>
              </a:r>
            </a:p>
          </p:txBody>
        </p:sp>
      </p:grpSp>
      <p:grpSp>
        <p:nvGrpSpPr>
          <p:cNvPr id="24" name="Group 23">
            <a:extLst>
              <a:ext uri="{FF2B5EF4-FFF2-40B4-BE49-F238E27FC236}">
                <a16:creationId xmlns:a16="http://schemas.microsoft.com/office/drawing/2014/main" id="{B9DE0FBC-7300-4040-B8DB-CF75274EB02E}"/>
              </a:ext>
            </a:extLst>
          </p:cNvPr>
          <p:cNvGrpSpPr/>
          <p:nvPr/>
        </p:nvGrpSpPr>
        <p:grpSpPr>
          <a:xfrm rot="466626">
            <a:off x="9930840" y="23466"/>
            <a:ext cx="2206398" cy="2206398"/>
            <a:chOff x="9855680" y="0"/>
            <a:chExt cx="2336320" cy="2336320"/>
          </a:xfrm>
        </p:grpSpPr>
        <p:pic>
          <p:nvPicPr>
            <p:cNvPr id="25" name="Picture 24">
              <a:extLst>
                <a:ext uri="{FF2B5EF4-FFF2-40B4-BE49-F238E27FC236}">
                  <a16:creationId xmlns:a16="http://schemas.microsoft.com/office/drawing/2014/main" id="{B244DE8F-32F8-4BE5-A4C7-F12D9F790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680" y="0"/>
              <a:ext cx="2336320" cy="2336320"/>
            </a:xfrm>
            <a:prstGeom prst="rect">
              <a:avLst/>
            </a:prstGeom>
          </p:spPr>
        </p:pic>
        <p:sp>
          <p:nvSpPr>
            <p:cNvPr id="26" name="TextBox 25">
              <a:extLst>
                <a:ext uri="{FF2B5EF4-FFF2-40B4-BE49-F238E27FC236}">
                  <a16:creationId xmlns:a16="http://schemas.microsoft.com/office/drawing/2014/main" id="{F912EC19-297A-41F8-A3BC-94C4862D4995}"/>
                </a:ext>
              </a:extLst>
            </p:cNvPr>
            <p:cNvSpPr txBox="1"/>
            <p:nvPr/>
          </p:nvSpPr>
          <p:spPr>
            <a:xfrm>
              <a:off x="10156828" y="422012"/>
              <a:ext cx="1788453" cy="1075470"/>
            </a:xfrm>
            <a:prstGeom prst="rect">
              <a:avLst/>
            </a:prstGeom>
            <a:noFill/>
          </p:spPr>
          <p:txBody>
            <a:bodyPr wrap="square" rtlCol="0">
              <a:spAutoFit/>
            </a:bodyPr>
            <a:lstStyle/>
            <a:p>
              <a:r>
                <a:rPr lang="en-US" sz="1200" dirty="0">
                  <a:solidFill>
                    <a:schemeClr val="bg1">
                      <a:lumMod val="50000"/>
                    </a:schemeClr>
                  </a:solidFill>
                  <a:ea typeface="Nirmala Text" panose="020B0502040204020203" pitchFamily="34" charset="0"/>
                  <a:cs typeface="Arial" pitchFamily="34" charset="0"/>
                </a:rPr>
                <a:t>Our tables are ready for you to use! If you need to modify them significantly, </a:t>
              </a:r>
              <a:r>
                <a:rPr lang="en-US" sz="1200" dirty="0">
                  <a:solidFill>
                    <a:schemeClr val="bg1">
                      <a:lumMod val="50000"/>
                    </a:schemeClr>
                  </a:solidFill>
                  <a:ea typeface="Nirmala Text" panose="020B0502040204020203" pitchFamily="34" charset="0"/>
                  <a:cs typeface="Arial" pitchFamily="34" charset="0"/>
                  <a:hlinkClick r:id="rId4">
                    <a:extLst>
                      <a:ext uri="{A12FA001-AC4F-418D-AE19-62706E023703}">
                        <ahyp:hlinkClr xmlns:ahyp="http://schemas.microsoft.com/office/drawing/2018/hyperlinkcolor" val="tx"/>
                      </a:ext>
                    </a:extLst>
                  </a:hlinkClick>
                </a:rPr>
                <a:t>here’s some help.</a:t>
              </a:r>
              <a:endParaRPr lang="en-US" sz="1200" dirty="0">
                <a:solidFill>
                  <a:schemeClr val="bg1">
                    <a:lumMod val="50000"/>
                  </a:schemeClr>
                </a:solidFill>
                <a:ea typeface="Nirmala Text" panose="020B0502040204020203" pitchFamily="34" charset="0"/>
                <a:cs typeface="Arial" pitchFamily="34" charset="0"/>
              </a:endParaRPr>
            </a:p>
          </p:txBody>
        </p:sp>
      </p:grpSp>
      <p:sp>
        <p:nvSpPr>
          <p:cNvPr id="28" name="Rectangle 27">
            <a:extLst>
              <a:ext uri="{FF2B5EF4-FFF2-40B4-BE49-F238E27FC236}">
                <a16:creationId xmlns:a16="http://schemas.microsoft.com/office/drawing/2014/main" id="{51BE5C19-A761-4D65-A1E0-9F3A13E23523}"/>
              </a:ext>
            </a:extLst>
          </p:cNvPr>
          <p:cNvSpPr/>
          <p:nvPr/>
        </p:nvSpPr>
        <p:spPr>
          <a:xfrm>
            <a:off x="310728" y="5430372"/>
            <a:ext cx="1233814" cy="461665"/>
          </a:xfrm>
          <a:prstGeom prst="rect">
            <a:avLst/>
          </a:prstGeom>
          <a:noFill/>
        </p:spPr>
        <p:txBody>
          <a:bodyPr wrap="square">
            <a:spAutoFit/>
          </a:bodyPr>
          <a:lstStyle/>
          <a:p>
            <a:pPr algn="ctr">
              <a:defRPr/>
            </a:pPr>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Notes</a:t>
            </a:r>
          </a:p>
        </p:txBody>
      </p:sp>
      <p:grpSp>
        <p:nvGrpSpPr>
          <p:cNvPr id="33" name="Group 32">
            <a:extLst>
              <a:ext uri="{FF2B5EF4-FFF2-40B4-BE49-F238E27FC236}">
                <a16:creationId xmlns:a16="http://schemas.microsoft.com/office/drawing/2014/main" id="{DAF60D5A-F8B5-B301-FDD1-5FE0C4C0C618}"/>
              </a:ext>
            </a:extLst>
          </p:cNvPr>
          <p:cNvGrpSpPr/>
          <p:nvPr/>
        </p:nvGrpSpPr>
        <p:grpSpPr>
          <a:xfrm>
            <a:off x="549675" y="5892037"/>
            <a:ext cx="761990" cy="760344"/>
            <a:chOff x="366794" y="5823456"/>
            <a:chExt cx="958977" cy="956905"/>
          </a:xfrm>
        </p:grpSpPr>
        <p:sp>
          <p:nvSpPr>
            <p:cNvPr id="32" name="Oval 19">
              <a:extLst>
                <a:ext uri="{FF2B5EF4-FFF2-40B4-BE49-F238E27FC236}">
                  <a16:creationId xmlns:a16="http://schemas.microsoft.com/office/drawing/2014/main" id="{FD245468-3611-AC77-BBF7-1319C8E909C8}"/>
                </a:ext>
              </a:extLst>
            </p:cNvPr>
            <p:cNvSpPr>
              <a:spLocks noChangeArrowheads="1"/>
            </p:cNvSpPr>
            <p:nvPr/>
          </p:nvSpPr>
          <p:spPr bwMode="auto">
            <a:xfrm>
              <a:off x="366794" y="5823456"/>
              <a:ext cx="958977" cy="956905"/>
            </a:xfrm>
            <a:prstGeom prst="ellipse">
              <a:avLst/>
            </a:prstGeom>
            <a:solidFill>
              <a:schemeClr val="accent1"/>
            </a:solidFill>
            <a:ln w="25400">
              <a:solidFill>
                <a:schemeClr val="tx1"/>
              </a:solidFill>
              <a:prstDash val="solid"/>
            </a:ln>
          </p:spPr>
          <p:txBody>
            <a:bodyPr lIns="91440" tIns="45720" rIns="91440" bIns="45720"/>
            <a:lstStyle/>
            <a:p>
              <a:pPr>
                <a:defRPr/>
              </a:pPr>
              <a:endParaRPr lang="en-US" sz="1351" dirty="0"/>
            </a:p>
          </p:txBody>
        </p:sp>
        <p:pic>
          <p:nvPicPr>
            <p:cNvPr id="29" name="Graphic 28">
              <a:extLst>
                <a:ext uri="{FF2B5EF4-FFF2-40B4-BE49-F238E27FC236}">
                  <a16:creationId xmlns:a16="http://schemas.microsoft.com/office/drawing/2014/main" id="{391AD62A-1A94-4E76-ABA5-24D7E28A4D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4839" y="6029776"/>
              <a:ext cx="552652" cy="552652"/>
            </a:xfrm>
            <a:prstGeom prst="rect">
              <a:avLst/>
            </a:prstGeom>
          </p:spPr>
        </p:pic>
      </p:grpSp>
      <p:sp>
        <p:nvSpPr>
          <p:cNvPr id="30" name="TextBox 29">
            <a:extLst>
              <a:ext uri="{FF2B5EF4-FFF2-40B4-BE49-F238E27FC236}">
                <a16:creationId xmlns:a16="http://schemas.microsoft.com/office/drawing/2014/main" id="{646D8902-43C4-40E4-99C9-7C7F791DDA56}"/>
              </a:ext>
            </a:extLst>
          </p:cNvPr>
          <p:cNvSpPr txBox="1"/>
          <p:nvPr/>
        </p:nvSpPr>
        <p:spPr>
          <a:xfrm>
            <a:off x="1491191" y="5999025"/>
            <a:ext cx="10345445" cy="584775"/>
          </a:xfrm>
          <a:prstGeom prst="rect">
            <a:avLst/>
          </a:prstGeom>
          <a:noFill/>
        </p:spPr>
        <p:txBody>
          <a:bodyPr wrap="square" rtlCol="0">
            <a:spAutoFit/>
          </a:bodyPr>
          <a:lstStyle/>
          <a:p>
            <a:pPr>
              <a:spcAft>
                <a:spcPts val="800"/>
              </a:spcAft>
            </a:pPr>
            <a:r>
              <a:rPr lang="en-US" sz="1600" dirty="0"/>
              <a:t>Lorem ipsum dolor sit amet, consectetur adipiscing elit, sed do eiusmod tempor incididunt ut labore et dolore magna aliqua. Ut enim ad minim veniam, quis nostrud exercitation ullamco laboris nisi ut aliquip ex ea commodo consequat. </a:t>
            </a:r>
          </a:p>
        </p:txBody>
      </p:sp>
    </p:spTree>
    <p:extLst>
      <p:ext uri="{BB962C8B-B14F-4D97-AF65-F5344CB8AC3E}">
        <p14:creationId xmlns:p14="http://schemas.microsoft.com/office/powerpoint/2010/main" val="276347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background with many small dots&#10;&#10;Description automatically generated">
            <a:extLst>
              <a:ext uri="{FF2B5EF4-FFF2-40B4-BE49-F238E27FC236}">
                <a16:creationId xmlns:a16="http://schemas.microsoft.com/office/drawing/2014/main" id="{61928551-9DEB-3314-1826-116BD3BB4407}"/>
              </a:ext>
            </a:extLst>
          </p:cNvPr>
          <p:cNvPicPr>
            <a:picLocks noChangeAspect="1"/>
          </p:cNvPicPr>
          <p:nvPr/>
        </p:nvPicPr>
        <p:blipFill>
          <a:blip r:embed="rId2">
            <a:alphaModFix amt="71000"/>
            <a:extLst>
              <a:ext uri="{28A0092B-C50C-407E-A947-70E740481C1C}">
                <a14:useLocalDpi xmlns:a14="http://schemas.microsoft.com/office/drawing/2010/main" val="0"/>
              </a:ext>
            </a:extLst>
          </a:blip>
          <a:srcRect l="8364" t="87325" r="25901" b="477"/>
          <a:stretch/>
        </p:blipFill>
        <p:spPr>
          <a:xfrm rot="10800000">
            <a:off x="-2" y="0"/>
            <a:ext cx="12178287" cy="1134383"/>
          </a:xfrm>
          <a:prstGeom prst="rect">
            <a:avLst/>
          </a:prstGeom>
        </p:spPr>
      </p:pic>
      <p:sp>
        <p:nvSpPr>
          <p:cNvPr id="2" name="Title 1">
            <a:extLst>
              <a:ext uri="{FF2B5EF4-FFF2-40B4-BE49-F238E27FC236}">
                <a16:creationId xmlns:a16="http://schemas.microsoft.com/office/drawing/2014/main" id="{7141F9B1-ABF3-405A-8B21-E4C1ADD1FC65}"/>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Proposed timeline – priority #:</a:t>
            </a:r>
          </a:p>
        </p:txBody>
      </p:sp>
      <p:graphicFrame>
        <p:nvGraphicFramePr>
          <p:cNvPr id="4" name="Group 340">
            <a:extLst>
              <a:ext uri="{FF2B5EF4-FFF2-40B4-BE49-F238E27FC236}">
                <a16:creationId xmlns:a16="http://schemas.microsoft.com/office/drawing/2014/main" id="{85C5B6C5-C73F-4CA2-AA05-F9F4A3DEEFA4}"/>
              </a:ext>
            </a:extLst>
          </p:cNvPr>
          <p:cNvGraphicFramePr>
            <a:graphicFrameLocks/>
          </p:cNvGraphicFramePr>
          <p:nvPr>
            <p:extLst>
              <p:ext uri="{D42A27DB-BD31-4B8C-83A1-F6EECF244321}">
                <p14:modId xmlns:p14="http://schemas.microsoft.com/office/powerpoint/2010/main" val="2016621639"/>
              </p:ext>
            </p:extLst>
          </p:nvPr>
        </p:nvGraphicFramePr>
        <p:xfrm>
          <a:off x="1" y="1134383"/>
          <a:ext cx="12189476" cy="4161316"/>
        </p:xfrm>
        <a:graphic>
          <a:graphicData uri="http://schemas.openxmlformats.org/drawingml/2006/table">
            <a:tbl>
              <a:tblPr bandRow="1">
                <a:tableStyleId>{0505E3EF-67EA-436B-97B2-0124C06EBD24}</a:tableStyleId>
              </a:tblPr>
              <a:tblGrid>
                <a:gridCol w="2063685">
                  <a:extLst>
                    <a:ext uri="{9D8B030D-6E8A-4147-A177-3AD203B41FA5}">
                      <a16:colId xmlns:a16="http://schemas.microsoft.com/office/drawing/2014/main" val="20000"/>
                    </a:ext>
                  </a:extLst>
                </a:gridCol>
                <a:gridCol w="778907">
                  <a:extLst>
                    <a:ext uri="{9D8B030D-6E8A-4147-A177-3AD203B41FA5}">
                      <a16:colId xmlns:a16="http://schemas.microsoft.com/office/drawing/2014/main" val="20001"/>
                    </a:ext>
                  </a:extLst>
                </a:gridCol>
                <a:gridCol w="778907">
                  <a:extLst>
                    <a:ext uri="{9D8B030D-6E8A-4147-A177-3AD203B41FA5}">
                      <a16:colId xmlns:a16="http://schemas.microsoft.com/office/drawing/2014/main" val="20002"/>
                    </a:ext>
                  </a:extLst>
                </a:gridCol>
                <a:gridCol w="778907">
                  <a:extLst>
                    <a:ext uri="{9D8B030D-6E8A-4147-A177-3AD203B41FA5}">
                      <a16:colId xmlns:a16="http://schemas.microsoft.com/office/drawing/2014/main" val="20003"/>
                    </a:ext>
                  </a:extLst>
                </a:gridCol>
                <a:gridCol w="778907">
                  <a:extLst>
                    <a:ext uri="{9D8B030D-6E8A-4147-A177-3AD203B41FA5}">
                      <a16:colId xmlns:a16="http://schemas.microsoft.com/office/drawing/2014/main" val="20004"/>
                    </a:ext>
                  </a:extLst>
                </a:gridCol>
                <a:gridCol w="778907">
                  <a:extLst>
                    <a:ext uri="{9D8B030D-6E8A-4147-A177-3AD203B41FA5}">
                      <a16:colId xmlns:a16="http://schemas.microsoft.com/office/drawing/2014/main" val="20005"/>
                    </a:ext>
                  </a:extLst>
                </a:gridCol>
                <a:gridCol w="778907">
                  <a:extLst>
                    <a:ext uri="{9D8B030D-6E8A-4147-A177-3AD203B41FA5}">
                      <a16:colId xmlns:a16="http://schemas.microsoft.com/office/drawing/2014/main" val="20006"/>
                    </a:ext>
                  </a:extLst>
                </a:gridCol>
                <a:gridCol w="778907">
                  <a:extLst>
                    <a:ext uri="{9D8B030D-6E8A-4147-A177-3AD203B41FA5}">
                      <a16:colId xmlns:a16="http://schemas.microsoft.com/office/drawing/2014/main" val="20007"/>
                    </a:ext>
                  </a:extLst>
                </a:gridCol>
                <a:gridCol w="778907">
                  <a:extLst>
                    <a:ext uri="{9D8B030D-6E8A-4147-A177-3AD203B41FA5}">
                      <a16:colId xmlns:a16="http://schemas.microsoft.com/office/drawing/2014/main" val="20008"/>
                    </a:ext>
                  </a:extLst>
                </a:gridCol>
                <a:gridCol w="778907">
                  <a:extLst>
                    <a:ext uri="{9D8B030D-6E8A-4147-A177-3AD203B41FA5}">
                      <a16:colId xmlns:a16="http://schemas.microsoft.com/office/drawing/2014/main" val="20009"/>
                    </a:ext>
                  </a:extLst>
                </a:gridCol>
                <a:gridCol w="778907">
                  <a:extLst>
                    <a:ext uri="{9D8B030D-6E8A-4147-A177-3AD203B41FA5}">
                      <a16:colId xmlns:a16="http://schemas.microsoft.com/office/drawing/2014/main" val="20010"/>
                    </a:ext>
                  </a:extLst>
                </a:gridCol>
                <a:gridCol w="778907">
                  <a:extLst>
                    <a:ext uri="{9D8B030D-6E8A-4147-A177-3AD203B41FA5}">
                      <a16:colId xmlns:a16="http://schemas.microsoft.com/office/drawing/2014/main" val="20011"/>
                    </a:ext>
                  </a:extLst>
                </a:gridCol>
                <a:gridCol w="778907">
                  <a:extLst>
                    <a:ext uri="{9D8B030D-6E8A-4147-A177-3AD203B41FA5}">
                      <a16:colId xmlns:a16="http://schemas.microsoft.com/office/drawing/2014/main" val="20012"/>
                    </a:ext>
                  </a:extLst>
                </a:gridCol>
                <a:gridCol w="778907">
                  <a:extLst>
                    <a:ext uri="{9D8B030D-6E8A-4147-A177-3AD203B41FA5}">
                      <a16:colId xmlns:a16="http://schemas.microsoft.com/office/drawing/2014/main" val="20013"/>
                    </a:ext>
                  </a:extLst>
                </a:gridCol>
              </a:tblGrid>
              <a:tr h="351533">
                <a:tc gridSpan="1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fontAlgn="base">
                        <a:spcBef>
                          <a:spcPct val="20000"/>
                        </a:spcBef>
                        <a:spcAft>
                          <a:spcPct val="0"/>
                        </a:spcAft>
                      </a:pPr>
                      <a:r>
                        <a:rPr lang="en-US" sz="21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 WEEK OF… </a:t>
                      </a:r>
                      <a:endParaRPr lang="en-US" sz="21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a:txBody>
                  <a:tcPr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hMerge="1">
                  <a:txBody>
                    <a:bodyPr/>
                    <a:lstStyle/>
                    <a:p>
                      <a:pPr fontAlgn="base">
                        <a:spcBef>
                          <a:spcPct val="20000"/>
                        </a:spcBef>
                        <a:spcAft>
                          <a:spcPct val="0"/>
                        </a:spcAft>
                      </a:pPr>
                      <a:endParaRPr lang="en-US" sz="1400" b="1" i="1" dirty="0">
                        <a:solidFill>
                          <a:schemeClr val="bg1"/>
                        </a:solidFill>
                      </a:endParaRPr>
                    </a:p>
                  </a:txBody>
                  <a:tcPr marL="79182" marR="79182" marT="39596" marB="39596" anchor="ctr" horzOverflow="overflow">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7030A0"/>
                        </a:gs>
                        <a:gs pos="50000">
                          <a:srgbClr val="441D61"/>
                        </a:gs>
                      </a:gsLst>
                      <a:lin ang="5400000" scaled="1"/>
                      <a:tileRect/>
                    </a:gradFill>
                  </a:tcPr>
                </a:tc>
                <a:tc hMerge="1">
                  <a:txBody>
                    <a:bodyPr/>
                    <a:lstStyle/>
                    <a:p>
                      <a:pPr fontAlgn="base">
                        <a:spcBef>
                          <a:spcPct val="20000"/>
                        </a:spcBef>
                        <a:spcAft>
                          <a:spcPct val="0"/>
                        </a:spcAft>
                      </a:pPr>
                      <a:endParaRPr lang="en-US" sz="1400" b="1" i="1" dirty="0">
                        <a:solidFill>
                          <a:schemeClr val="bg1"/>
                        </a:solidFill>
                      </a:endParaRPr>
                    </a:p>
                  </a:txBody>
                  <a:tcPr marL="79182" marR="79182" marT="39596" marB="39596" anchor="ctr" horzOverflow="overflow">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7030A0"/>
                        </a:gs>
                        <a:gs pos="50000">
                          <a:srgbClr val="441D61"/>
                        </a:gs>
                      </a:gsLst>
                      <a:lin ang="5400000" scaled="1"/>
                      <a:tileRect/>
                    </a:gradFill>
                  </a:tcPr>
                </a:tc>
                <a:tc hMerge="1">
                  <a:txBody>
                    <a:bodyPr/>
                    <a:lstStyle/>
                    <a:p>
                      <a:pPr fontAlgn="base">
                        <a:spcBef>
                          <a:spcPct val="20000"/>
                        </a:spcBef>
                        <a:spcAft>
                          <a:spcPct val="0"/>
                        </a:spcAft>
                      </a:pPr>
                      <a:endParaRPr lang="en-US" sz="1400" b="1" i="1" dirty="0">
                        <a:solidFill>
                          <a:schemeClr val="bg1"/>
                        </a:solidFill>
                      </a:endParaRPr>
                    </a:p>
                  </a:txBody>
                  <a:tcPr marL="79182" marR="79182" marT="39596" marB="39596" anchor="ctr" horzOverflow="overflow">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7030A0"/>
                        </a:gs>
                        <a:gs pos="50000">
                          <a:srgbClr val="441D61"/>
                        </a:gs>
                      </a:gsLst>
                      <a:lin ang="5400000" scaled="1"/>
                      <a:tileRect/>
                    </a:gradFill>
                  </a:tcPr>
                </a:tc>
                <a:tc hMerge="1">
                  <a:txBody>
                    <a:bodyPr/>
                    <a:lstStyle/>
                    <a:p>
                      <a:pPr fontAlgn="base">
                        <a:spcBef>
                          <a:spcPct val="20000"/>
                        </a:spcBef>
                        <a:spcAft>
                          <a:spcPct val="0"/>
                        </a:spcAft>
                      </a:pPr>
                      <a:endParaRPr lang="en-US" sz="1400" b="1" i="1" dirty="0">
                        <a:solidFill>
                          <a:schemeClr val="bg1"/>
                        </a:solidFill>
                      </a:endParaRPr>
                    </a:p>
                  </a:txBody>
                  <a:tcPr marL="79182" marR="79182" marT="39596" marB="39596" anchor="ctr" horzOverflow="overflow">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7030A0"/>
                        </a:gs>
                        <a:gs pos="50000">
                          <a:srgbClr val="441D61"/>
                        </a:gs>
                      </a:gsLst>
                      <a:lin ang="5400000" scaled="1"/>
                      <a:tileRect/>
                    </a:gradFill>
                  </a:tcPr>
                </a:tc>
                <a:tc hMerge="1">
                  <a:txBody>
                    <a:bodyPr/>
                    <a:lstStyle/>
                    <a:p>
                      <a:pPr fontAlgn="base">
                        <a:spcBef>
                          <a:spcPct val="20000"/>
                        </a:spcBef>
                        <a:spcAft>
                          <a:spcPct val="0"/>
                        </a:spcAft>
                      </a:pPr>
                      <a:endParaRPr lang="en-US" sz="1400" b="1" i="1" dirty="0">
                        <a:solidFill>
                          <a:schemeClr val="bg1"/>
                        </a:solidFill>
                      </a:endParaRPr>
                    </a:p>
                  </a:txBody>
                  <a:tcPr marL="79182" marR="79182" marT="39596" marB="39596" anchor="ctr" horzOverflow="overflow">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7030A0"/>
                        </a:gs>
                        <a:gs pos="50000">
                          <a:srgbClr val="441D61"/>
                        </a:gs>
                      </a:gsLst>
                      <a:lin ang="5400000" scaled="1"/>
                      <a:tileRect/>
                    </a:gradFill>
                  </a:tcPr>
                </a:tc>
                <a:extLst>
                  <a:ext uri="{0D108BD9-81ED-4DB2-BD59-A6C34878D82A}">
                    <a16:rowId xmlns:a16="http://schemas.microsoft.com/office/drawing/2014/main" val="10000"/>
                  </a:ext>
                </a:extLst>
              </a:tr>
              <a:tr h="2147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0" fontAlgn="base" latinLnBrk="0" hangingPunct="0">
                        <a:lnSpc>
                          <a:spcPct val="100000"/>
                        </a:lnSpc>
                        <a:spcBef>
                          <a:spcPct val="40000"/>
                        </a:spcBef>
                        <a:spcAft>
                          <a:spcPct val="0"/>
                        </a:spcAft>
                        <a:buClrTx/>
                        <a:buSzPct val="125000"/>
                        <a:buFontTx/>
                        <a:buNone/>
                        <a:tabLst/>
                      </a:pPr>
                      <a:r>
                        <a:rPr kumimoji="0" lang="en-US" sz="1100" b="1"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rPr>
                        <a:t>task / milestone</a:t>
                      </a:r>
                      <a:endParaRPr kumimoji="0" lang="en-US" sz="1100" b="1" i="0" u="none" strike="noStrike" cap="none" normalizeH="0" baseline="0" dirty="0">
                        <a:ln>
                          <a:noFill/>
                        </a:ln>
                        <a:solidFill>
                          <a:schemeClr val="bg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DAE3F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10/6</a:t>
                      </a:r>
                      <a:endParaRPr kumimoji="0" lang="en-US" sz="1050" b="1"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10/13</a:t>
                      </a:r>
                      <a:endParaRPr kumimoji="0" lang="en-US" sz="1050" b="1"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10/20</a:t>
                      </a:r>
                      <a:endParaRPr kumimoji="0" lang="en-US" sz="1050" b="1"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10/27</a:t>
                      </a:r>
                      <a:endParaRPr kumimoji="0" lang="en-US" sz="1050" b="1"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11/3</a:t>
                      </a:r>
                      <a:endParaRPr kumimoji="0" lang="en-US" sz="1050" b="1" i="0" u="none" strike="noStrike"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11/10</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11/17</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11/24</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12/1</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12/8</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12/15</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12/22</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12/29</a:t>
                      </a:r>
                      <a:endParaRPr kumimoji="0" lang="en-US" sz="1050" b="1" i="0" u="none" strike="noStrike" kern="1200"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11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rgbClr val="B0E5E6"/>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11"/>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12"/>
                  </a:ext>
                </a:extLst>
              </a:tr>
              <a:tr h="257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kern="1200" cap="none" normalizeH="0" baseline="0" dirty="0">
                        <a:ln>
                          <a:noFill/>
                        </a:ln>
                        <a:solidFill>
                          <a:schemeClr val="tx2"/>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3"/>
                  </a:ext>
                </a:extLst>
              </a:tr>
            </a:tbl>
          </a:graphicData>
        </a:graphic>
      </p:graphicFrame>
      <p:sp>
        <p:nvSpPr>
          <p:cNvPr id="8" name="Oval 7">
            <a:extLst>
              <a:ext uri="{FF2B5EF4-FFF2-40B4-BE49-F238E27FC236}">
                <a16:creationId xmlns:a16="http://schemas.microsoft.com/office/drawing/2014/main" id="{B423057F-68CB-4DB9-85EE-F9AF88719F89}"/>
              </a:ext>
            </a:extLst>
          </p:cNvPr>
          <p:cNvSpPr/>
          <p:nvPr/>
        </p:nvSpPr>
        <p:spPr>
          <a:xfrm>
            <a:off x="2364448" y="1837344"/>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9" name="Oval 8">
            <a:extLst>
              <a:ext uri="{FF2B5EF4-FFF2-40B4-BE49-F238E27FC236}">
                <a16:creationId xmlns:a16="http://schemas.microsoft.com/office/drawing/2014/main" id="{C03BC74B-6A58-413A-9848-7D9E2C0F100E}"/>
              </a:ext>
            </a:extLst>
          </p:cNvPr>
          <p:cNvSpPr/>
          <p:nvPr/>
        </p:nvSpPr>
        <p:spPr>
          <a:xfrm>
            <a:off x="2364448" y="3022593"/>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0" name="Oval 9">
            <a:extLst>
              <a:ext uri="{FF2B5EF4-FFF2-40B4-BE49-F238E27FC236}">
                <a16:creationId xmlns:a16="http://schemas.microsoft.com/office/drawing/2014/main" id="{63E8F40D-8233-4600-A2C4-9C9E29F1BFB6}"/>
              </a:ext>
            </a:extLst>
          </p:cNvPr>
          <p:cNvSpPr/>
          <p:nvPr/>
        </p:nvSpPr>
        <p:spPr>
          <a:xfrm>
            <a:off x="3165226" y="2118353"/>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1" name="Oval 10">
            <a:extLst>
              <a:ext uri="{FF2B5EF4-FFF2-40B4-BE49-F238E27FC236}">
                <a16:creationId xmlns:a16="http://schemas.microsoft.com/office/drawing/2014/main" id="{4F6AEDB6-7E88-4C16-B550-498C832E9E5D}"/>
              </a:ext>
            </a:extLst>
          </p:cNvPr>
          <p:cNvSpPr/>
          <p:nvPr/>
        </p:nvSpPr>
        <p:spPr>
          <a:xfrm>
            <a:off x="3896746" y="2118353"/>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2" name="Oval 11">
            <a:extLst>
              <a:ext uri="{FF2B5EF4-FFF2-40B4-BE49-F238E27FC236}">
                <a16:creationId xmlns:a16="http://schemas.microsoft.com/office/drawing/2014/main" id="{5799ABD6-398B-4C5C-8711-A7DDB931DAE7}"/>
              </a:ext>
            </a:extLst>
          </p:cNvPr>
          <p:cNvSpPr/>
          <p:nvPr/>
        </p:nvSpPr>
        <p:spPr>
          <a:xfrm>
            <a:off x="3896746" y="2407543"/>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3" name="Oval 12">
            <a:extLst>
              <a:ext uri="{FF2B5EF4-FFF2-40B4-BE49-F238E27FC236}">
                <a16:creationId xmlns:a16="http://schemas.microsoft.com/office/drawing/2014/main" id="{B9DF9A00-2984-4D1F-A902-834CAB9D8728}"/>
              </a:ext>
            </a:extLst>
          </p:cNvPr>
          <p:cNvSpPr/>
          <p:nvPr/>
        </p:nvSpPr>
        <p:spPr>
          <a:xfrm>
            <a:off x="4694706" y="3022593"/>
            <a:ext cx="187753" cy="1895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4" name="Oval 13">
            <a:extLst>
              <a:ext uri="{FF2B5EF4-FFF2-40B4-BE49-F238E27FC236}">
                <a16:creationId xmlns:a16="http://schemas.microsoft.com/office/drawing/2014/main" id="{C6C110A6-2C32-4CF7-AD8B-FAC97198A70B}"/>
              </a:ext>
            </a:extLst>
          </p:cNvPr>
          <p:cNvSpPr/>
          <p:nvPr/>
        </p:nvSpPr>
        <p:spPr>
          <a:xfrm>
            <a:off x="5456153" y="3022593"/>
            <a:ext cx="187753" cy="18953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5" name="Oval 14">
            <a:extLst>
              <a:ext uri="{FF2B5EF4-FFF2-40B4-BE49-F238E27FC236}">
                <a16:creationId xmlns:a16="http://schemas.microsoft.com/office/drawing/2014/main" id="{64AFE06A-B7AD-425E-88F8-59653BF8A760}"/>
              </a:ext>
            </a:extLst>
          </p:cNvPr>
          <p:cNvSpPr/>
          <p:nvPr/>
        </p:nvSpPr>
        <p:spPr>
          <a:xfrm>
            <a:off x="8585897" y="2403354"/>
            <a:ext cx="187753" cy="18953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16" name="Oval 15">
            <a:extLst>
              <a:ext uri="{FF2B5EF4-FFF2-40B4-BE49-F238E27FC236}">
                <a16:creationId xmlns:a16="http://schemas.microsoft.com/office/drawing/2014/main" id="{0D81865D-9E75-4DCB-BBC8-3FBA0B90650F}"/>
              </a:ext>
            </a:extLst>
          </p:cNvPr>
          <p:cNvSpPr/>
          <p:nvPr/>
        </p:nvSpPr>
        <p:spPr>
          <a:xfrm>
            <a:off x="9317417" y="2403354"/>
            <a:ext cx="187753" cy="18953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Arial" panose="020B0604020202020204" pitchFamily="34" charset="0"/>
            </a:endParaRPr>
          </a:p>
          <a:p>
            <a:pPr algn="ctr"/>
            <a:endParaRPr lang="en-US" dirty="0">
              <a:cs typeface="Arial" panose="020B0604020202020204" pitchFamily="34" charset="0"/>
            </a:endParaRPr>
          </a:p>
        </p:txBody>
      </p:sp>
      <p:sp>
        <p:nvSpPr>
          <p:cNvPr id="28" name="Rectangle 27">
            <a:extLst>
              <a:ext uri="{FF2B5EF4-FFF2-40B4-BE49-F238E27FC236}">
                <a16:creationId xmlns:a16="http://schemas.microsoft.com/office/drawing/2014/main" id="{51BE5C19-A761-4D65-A1E0-9F3A13E23523}"/>
              </a:ext>
            </a:extLst>
          </p:cNvPr>
          <p:cNvSpPr/>
          <p:nvPr/>
        </p:nvSpPr>
        <p:spPr>
          <a:xfrm>
            <a:off x="310728" y="5430372"/>
            <a:ext cx="1233814" cy="461665"/>
          </a:xfrm>
          <a:prstGeom prst="rect">
            <a:avLst/>
          </a:prstGeom>
          <a:noFill/>
        </p:spPr>
        <p:txBody>
          <a:bodyPr wrap="square">
            <a:spAutoFit/>
          </a:bodyPr>
          <a:lstStyle/>
          <a:p>
            <a:pPr algn="ctr">
              <a:defRPr/>
            </a:pPr>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Notes</a:t>
            </a:r>
          </a:p>
        </p:txBody>
      </p:sp>
      <p:grpSp>
        <p:nvGrpSpPr>
          <p:cNvPr id="33" name="Group 32">
            <a:extLst>
              <a:ext uri="{FF2B5EF4-FFF2-40B4-BE49-F238E27FC236}">
                <a16:creationId xmlns:a16="http://schemas.microsoft.com/office/drawing/2014/main" id="{DAF60D5A-F8B5-B301-FDD1-5FE0C4C0C618}"/>
              </a:ext>
            </a:extLst>
          </p:cNvPr>
          <p:cNvGrpSpPr/>
          <p:nvPr/>
        </p:nvGrpSpPr>
        <p:grpSpPr>
          <a:xfrm>
            <a:off x="549675" y="5892037"/>
            <a:ext cx="761990" cy="760344"/>
            <a:chOff x="366794" y="5823456"/>
            <a:chExt cx="958977" cy="956905"/>
          </a:xfrm>
        </p:grpSpPr>
        <p:sp>
          <p:nvSpPr>
            <p:cNvPr id="32" name="Oval 19">
              <a:extLst>
                <a:ext uri="{FF2B5EF4-FFF2-40B4-BE49-F238E27FC236}">
                  <a16:creationId xmlns:a16="http://schemas.microsoft.com/office/drawing/2014/main" id="{FD245468-3611-AC77-BBF7-1319C8E909C8}"/>
                </a:ext>
              </a:extLst>
            </p:cNvPr>
            <p:cNvSpPr>
              <a:spLocks noChangeArrowheads="1"/>
            </p:cNvSpPr>
            <p:nvPr/>
          </p:nvSpPr>
          <p:spPr bwMode="auto">
            <a:xfrm>
              <a:off x="366794" y="5823456"/>
              <a:ext cx="958977" cy="956905"/>
            </a:xfrm>
            <a:prstGeom prst="ellipse">
              <a:avLst/>
            </a:prstGeom>
            <a:solidFill>
              <a:schemeClr val="accent1"/>
            </a:solidFill>
            <a:ln w="25400">
              <a:solidFill>
                <a:schemeClr val="tx1"/>
              </a:solidFill>
              <a:prstDash val="solid"/>
            </a:ln>
          </p:spPr>
          <p:txBody>
            <a:bodyPr lIns="91440" tIns="45720" rIns="91440" bIns="45720"/>
            <a:lstStyle/>
            <a:p>
              <a:pPr>
                <a:defRPr/>
              </a:pPr>
              <a:endParaRPr lang="en-US" sz="1351" dirty="0"/>
            </a:p>
          </p:txBody>
        </p:sp>
        <p:pic>
          <p:nvPicPr>
            <p:cNvPr id="29" name="Graphic 28">
              <a:extLst>
                <a:ext uri="{FF2B5EF4-FFF2-40B4-BE49-F238E27FC236}">
                  <a16:creationId xmlns:a16="http://schemas.microsoft.com/office/drawing/2014/main" id="{391AD62A-1A94-4E76-ABA5-24D7E28A4D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839" y="6029776"/>
              <a:ext cx="552652" cy="552652"/>
            </a:xfrm>
            <a:prstGeom prst="rect">
              <a:avLst/>
            </a:prstGeom>
          </p:spPr>
        </p:pic>
      </p:grpSp>
      <p:sp>
        <p:nvSpPr>
          <p:cNvPr id="27" name="Pentagon 4">
            <a:extLst>
              <a:ext uri="{FF2B5EF4-FFF2-40B4-BE49-F238E27FC236}">
                <a16:creationId xmlns:a16="http://schemas.microsoft.com/office/drawing/2014/main" id="{E1DB0F84-1572-84CB-5DC9-6B5646AB9D5D}"/>
              </a:ext>
            </a:extLst>
          </p:cNvPr>
          <p:cNvSpPr/>
          <p:nvPr/>
        </p:nvSpPr>
        <p:spPr>
          <a:xfrm rot="16200000">
            <a:off x="10313928" y="4993410"/>
            <a:ext cx="619368" cy="1149350"/>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16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LAUNCH</a:t>
            </a:r>
          </a:p>
        </p:txBody>
      </p:sp>
      <p:sp>
        <p:nvSpPr>
          <p:cNvPr id="31" name="Rectangle 30">
            <a:extLst>
              <a:ext uri="{FF2B5EF4-FFF2-40B4-BE49-F238E27FC236}">
                <a16:creationId xmlns:a16="http://schemas.microsoft.com/office/drawing/2014/main" id="{2994D0B6-B943-CFC1-0258-68C1AE4F43EF}"/>
              </a:ext>
            </a:extLst>
          </p:cNvPr>
          <p:cNvSpPr/>
          <p:nvPr/>
        </p:nvSpPr>
        <p:spPr bwMode="auto">
          <a:xfrm>
            <a:off x="10578527" y="1795385"/>
            <a:ext cx="118284" cy="3510937"/>
          </a:xfrm>
          <a:prstGeom prst="rect">
            <a:avLst/>
          </a:prstGeom>
          <a:gradFill>
            <a:gsLst>
              <a:gs pos="36000">
                <a:schemeClr val="accent3"/>
              </a:gs>
              <a:gs pos="100000">
                <a:schemeClr val="accent2"/>
              </a:gs>
            </a:gsLst>
            <a:lin ang="4200000" scaled="0"/>
          </a:gradFill>
          <a:ln w="9525" cap="flat" cmpd="sng" algn="ctr">
            <a:noFill/>
            <a:prstDash val="soli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4" name="TextBox 33">
            <a:extLst>
              <a:ext uri="{FF2B5EF4-FFF2-40B4-BE49-F238E27FC236}">
                <a16:creationId xmlns:a16="http://schemas.microsoft.com/office/drawing/2014/main" id="{394B65BE-108A-F428-9BC7-858E6B714599}"/>
              </a:ext>
            </a:extLst>
          </p:cNvPr>
          <p:cNvSpPr txBox="1"/>
          <p:nvPr/>
        </p:nvSpPr>
        <p:spPr>
          <a:xfrm>
            <a:off x="1491192" y="5999025"/>
            <a:ext cx="10151134" cy="523220"/>
          </a:xfrm>
          <a:prstGeom prst="rect">
            <a:avLst/>
          </a:prstGeom>
          <a:noFill/>
        </p:spPr>
        <p:txBody>
          <a:bodyPr wrap="square" rtlCol="0">
            <a:spAutoFit/>
          </a:bodyPr>
          <a:lstStyle/>
          <a:p>
            <a:pPr>
              <a:spcAft>
                <a:spcPts val="800"/>
              </a:spcAft>
            </a:pPr>
            <a:r>
              <a:rPr lang="en-US" sz="14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Tree>
    <p:extLst>
      <p:ext uri="{BB962C8B-B14F-4D97-AF65-F5344CB8AC3E}">
        <p14:creationId xmlns:p14="http://schemas.microsoft.com/office/powerpoint/2010/main" val="3822074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background with many small dots&#10;&#10;Description automatically generated">
            <a:extLst>
              <a:ext uri="{FF2B5EF4-FFF2-40B4-BE49-F238E27FC236}">
                <a16:creationId xmlns:a16="http://schemas.microsoft.com/office/drawing/2014/main" id="{D69153DD-57BE-7945-C686-849E0E1ECC6E}"/>
              </a:ext>
            </a:extLst>
          </p:cNvPr>
          <p:cNvPicPr>
            <a:picLocks noChangeAspect="1"/>
          </p:cNvPicPr>
          <p:nvPr/>
        </p:nvPicPr>
        <p:blipFill>
          <a:blip r:embed="rId2">
            <a:alphaModFix amt="71000"/>
            <a:extLst>
              <a:ext uri="{28A0092B-C50C-407E-A947-70E740481C1C}">
                <a14:useLocalDpi xmlns:a14="http://schemas.microsoft.com/office/drawing/2010/main" val="0"/>
              </a:ext>
            </a:extLst>
          </a:blip>
          <a:srcRect l="8364" t="87325" r="25901" b="477"/>
          <a:stretch/>
        </p:blipFill>
        <p:spPr>
          <a:xfrm rot="10800000">
            <a:off x="-2" y="0"/>
            <a:ext cx="12178287" cy="1134383"/>
          </a:xfrm>
          <a:prstGeom prst="rect">
            <a:avLst/>
          </a:prstGeom>
        </p:spPr>
      </p:pic>
      <p:graphicFrame>
        <p:nvGraphicFramePr>
          <p:cNvPr id="4" name="Table 3">
            <a:extLst>
              <a:ext uri="{FF2B5EF4-FFF2-40B4-BE49-F238E27FC236}">
                <a16:creationId xmlns:a16="http://schemas.microsoft.com/office/drawing/2014/main" id="{2F32A01C-F136-4F11-9B38-1C324D24187C}"/>
              </a:ext>
            </a:extLst>
          </p:cNvPr>
          <p:cNvGraphicFramePr>
            <a:graphicFrameLocks noGrp="1"/>
          </p:cNvGraphicFramePr>
          <p:nvPr>
            <p:extLst>
              <p:ext uri="{D42A27DB-BD31-4B8C-83A1-F6EECF244321}">
                <p14:modId xmlns:p14="http://schemas.microsoft.com/office/powerpoint/2010/main" val="6543249"/>
              </p:ext>
            </p:extLst>
          </p:nvPr>
        </p:nvGraphicFramePr>
        <p:xfrm>
          <a:off x="0" y="1212593"/>
          <a:ext cx="12192000" cy="4724400"/>
        </p:xfrm>
        <a:graphic>
          <a:graphicData uri="http://schemas.openxmlformats.org/drawingml/2006/table">
            <a:tbl>
              <a:tblPr>
                <a:tableStyleId>{073A0DAA-6AF3-43AB-8588-CEC1D06C72B9}</a:tableStyleId>
              </a:tblPr>
              <a:tblGrid>
                <a:gridCol w="694280">
                  <a:extLst>
                    <a:ext uri="{9D8B030D-6E8A-4147-A177-3AD203B41FA5}">
                      <a16:colId xmlns:a16="http://schemas.microsoft.com/office/drawing/2014/main" val="20000"/>
                    </a:ext>
                  </a:extLst>
                </a:gridCol>
                <a:gridCol w="768760">
                  <a:extLst>
                    <a:ext uri="{9D8B030D-6E8A-4147-A177-3AD203B41FA5}">
                      <a16:colId xmlns:a16="http://schemas.microsoft.com/office/drawing/2014/main" val="20001"/>
                    </a:ext>
                  </a:extLst>
                </a:gridCol>
                <a:gridCol w="975360">
                  <a:extLst>
                    <a:ext uri="{9D8B030D-6E8A-4147-A177-3AD203B41FA5}">
                      <a16:colId xmlns:a16="http://schemas.microsoft.com/office/drawing/2014/main" val="20002"/>
                    </a:ext>
                  </a:extLst>
                </a:gridCol>
                <a:gridCol w="975360">
                  <a:extLst>
                    <a:ext uri="{9D8B030D-6E8A-4147-A177-3AD203B41FA5}">
                      <a16:colId xmlns:a16="http://schemas.microsoft.com/office/drawing/2014/main" val="20003"/>
                    </a:ext>
                  </a:extLst>
                </a:gridCol>
                <a:gridCol w="975360">
                  <a:extLst>
                    <a:ext uri="{9D8B030D-6E8A-4147-A177-3AD203B41FA5}">
                      <a16:colId xmlns:a16="http://schemas.microsoft.com/office/drawing/2014/main" val="20004"/>
                    </a:ext>
                  </a:extLst>
                </a:gridCol>
                <a:gridCol w="975360">
                  <a:extLst>
                    <a:ext uri="{9D8B030D-6E8A-4147-A177-3AD203B41FA5}">
                      <a16:colId xmlns:a16="http://schemas.microsoft.com/office/drawing/2014/main" val="20005"/>
                    </a:ext>
                  </a:extLst>
                </a:gridCol>
                <a:gridCol w="975360">
                  <a:extLst>
                    <a:ext uri="{9D8B030D-6E8A-4147-A177-3AD203B41FA5}">
                      <a16:colId xmlns:a16="http://schemas.microsoft.com/office/drawing/2014/main" val="20006"/>
                    </a:ext>
                  </a:extLst>
                </a:gridCol>
                <a:gridCol w="975360">
                  <a:extLst>
                    <a:ext uri="{9D8B030D-6E8A-4147-A177-3AD203B41FA5}">
                      <a16:colId xmlns:a16="http://schemas.microsoft.com/office/drawing/2014/main" val="20007"/>
                    </a:ext>
                  </a:extLst>
                </a:gridCol>
                <a:gridCol w="975360">
                  <a:extLst>
                    <a:ext uri="{9D8B030D-6E8A-4147-A177-3AD203B41FA5}">
                      <a16:colId xmlns:a16="http://schemas.microsoft.com/office/drawing/2014/main" val="20008"/>
                    </a:ext>
                  </a:extLst>
                </a:gridCol>
                <a:gridCol w="975360">
                  <a:extLst>
                    <a:ext uri="{9D8B030D-6E8A-4147-A177-3AD203B41FA5}">
                      <a16:colId xmlns:a16="http://schemas.microsoft.com/office/drawing/2014/main" val="20009"/>
                    </a:ext>
                  </a:extLst>
                </a:gridCol>
                <a:gridCol w="975360">
                  <a:extLst>
                    <a:ext uri="{9D8B030D-6E8A-4147-A177-3AD203B41FA5}">
                      <a16:colId xmlns:a16="http://schemas.microsoft.com/office/drawing/2014/main" val="20010"/>
                    </a:ext>
                  </a:extLst>
                </a:gridCol>
                <a:gridCol w="975360">
                  <a:extLst>
                    <a:ext uri="{9D8B030D-6E8A-4147-A177-3AD203B41FA5}">
                      <a16:colId xmlns:a16="http://schemas.microsoft.com/office/drawing/2014/main" val="20011"/>
                    </a:ext>
                  </a:extLst>
                </a:gridCol>
                <a:gridCol w="975360">
                  <a:extLst>
                    <a:ext uri="{9D8B030D-6E8A-4147-A177-3AD203B41FA5}">
                      <a16:colId xmlns:a16="http://schemas.microsoft.com/office/drawing/2014/main" val="20012"/>
                    </a:ext>
                  </a:extLst>
                </a:gridCol>
              </a:tblGrid>
              <a:tr h="591795">
                <a:tc>
                  <a:txBody>
                    <a:bodyPr/>
                    <a:lstStyle/>
                    <a:p>
                      <a:pPr marL="0" marR="0" lvl="0" indent="0" algn="l" defTabSz="914400" rtl="0" eaLnBrk="0" fontAlgn="base" latinLnBrk="0" hangingPunct="0">
                        <a:lnSpc>
                          <a:spcPct val="100000"/>
                        </a:lnSpc>
                        <a:spcBef>
                          <a:spcPct val="40000"/>
                        </a:spcBef>
                        <a:spcAft>
                          <a:spcPct val="0"/>
                        </a:spcAft>
                        <a:buClrTx/>
                        <a:buSzPct val="125000"/>
                        <a:buFontTx/>
                        <a:buNone/>
                        <a:tabLst/>
                      </a:pPr>
                      <a:r>
                        <a:rPr kumimoji="0" lang="en-US" sz="1050" b="1" u="none" strike="noStrike"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rPr>
                        <a:t> </a:t>
                      </a:r>
                      <a:endParaRPr kumimoji="0" lang="en-US" sz="1050" b="1" i="0" u="none" strike="noStrike" cap="none" normalizeH="0" baseline="0" dirty="0">
                        <a:ln>
                          <a:noFill/>
                        </a:ln>
                        <a:solidFill>
                          <a:schemeClr val="bg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MAR</a:t>
                      </a:r>
                      <a:endParaRPr kumimoji="0" lang="en-US" sz="1400" b="0"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43697" marR="43697" anchor="ctr" horzOverflow="overflow">
                    <a:lnL w="12700" cmpd="sng">
                      <a:noFill/>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APR</a:t>
                      </a: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MAY</a:t>
                      </a: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JUNE</a:t>
                      </a: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JULY</a:t>
                      </a: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AUG</a:t>
                      </a: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SEPT</a:t>
                      </a: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OCT</a:t>
                      </a: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NOV</a:t>
                      </a: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DEC</a:t>
                      </a: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JAN</a:t>
                      </a: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FEB</a:t>
                      </a:r>
                    </a:p>
                  </a:txBody>
                  <a:tcPr marL="43697" marR="43697"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extLst>
                  <a:ext uri="{0D108BD9-81ED-4DB2-BD59-A6C34878D82A}">
                    <a16:rowId xmlns:a16="http://schemas.microsoft.com/office/drawing/2014/main" val="10000"/>
                  </a:ext>
                </a:extLst>
              </a:tr>
              <a:tr h="1377535">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n-GB" sz="1400" b="1"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Tactic or Category</a:t>
                      </a:r>
                      <a:endParaRPr kumimoji="0" lang="en-GB" sz="1400" b="1"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6200" marR="75678" marT="39596" marB="39596" vert="vert27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mpd="sng">
                      <a:noFill/>
                    </a:lnL>
                    <a:lnR w="12700" cap="flat" cmpd="sng" algn="ctr">
                      <a:solidFill>
                        <a:schemeClr val="bg2">
                          <a:lumMod val="20000"/>
                          <a:lumOff val="80000"/>
                        </a:schemeClr>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1377535">
                <a:tc>
                  <a:txBody>
                    <a:bodyPr/>
                    <a:lstStyle/>
                    <a:p>
                      <a:pPr marL="0" marR="0" lvl="0" indent="0" algn="ctr" defTabSz="914400" rtl="0" eaLnBrk="1" fontAlgn="ctr" latinLnBrk="0" hangingPunct="1">
                        <a:lnSpc>
                          <a:spcPct val="90000"/>
                        </a:lnSpc>
                        <a:spcBef>
                          <a:spcPct val="0"/>
                        </a:spcBef>
                        <a:spcAft>
                          <a:spcPct val="0"/>
                        </a:spcAft>
                        <a:buClrTx/>
                        <a:buSzTx/>
                        <a:buFontTx/>
                        <a:buNone/>
                        <a:tabLst/>
                        <a:defRPr/>
                      </a:pPr>
                      <a:r>
                        <a:rPr kumimoji="0" lang="en-GB" sz="1400" b="1"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Tactic or Category</a:t>
                      </a:r>
                      <a:endParaRPr kumimoji="0" lang="en-GB" sz="1400" b="1"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6200" marR="75678" marT="39596" marB="39596" vert="vert27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mpd="sng">
                      <a:noFill/>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377535">
                <a:tc>
                  <a:txBody>
                    <a:bodyPr/>
                    <a:lstStyle/>
                    <a:p>
                      <a:pPr marL="0" marR="0" lvl="0" indent="0" algn="ctr" defTabSz="914400" rtl="0" eaLnBrk="1" fontAlgn="ctr" latinLnBrk="0" hangingPunct="1">
                        <a:lnSpc>
                          <a:spcPct val="90000"/>
                        </a:lnSpc>
                        <a:spcBef>
                          <a:spcPct val="0"/>
                        </a:spcBef>
                        <a:spcAft>
                          <a:spcPct val="0"/>
                        </a:spcAft>
                        <a:buClrTx/>
                        <a:buSzTx/>
                        <a:buFontTx/>
                        <a:buNone/>
                        <a:tabLst/>
                        <a:defRPr/>
                      </a:pPr>
                      <a:r>
                        <a:rPr kumimoji="0" lang="en-GB" sz="1400" b="1"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Tactic or Category</a:t>
                      </a:r>
                      <a:endParaRPr kumimoji="0" lang="en-GB" sz="1400" b="1" i="0" u="none" strike="noStrike" cap="none" normalizeH="0" baseline="0" dirty="0">
                        <a:ln>
                          <a:noFill/>
                        </a:ln>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76200" marR="75678" marT="39596" marB="39596" vert="vert27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mpd="sng">
                      <a:noFill/>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75678" marR="75678" marT="39596" marB="39596" anchor="ctr" horzOverflow="overflow">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525C2293-94F0-4B21-AC12-F7BFEA1799BA}"/>
              </a:ext>
            </a:extLst>
          </p:cNvPr>
          <p:cNvSpPr/>
          <p:nvPr/>
        </p:nvSpPr>
        <p:spPr>
          <a:xfrm>
            <a:off x="800100" y="2203193"/>
            <a:ext cx="10160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7859B05-5482-41A9-ADC9-8542D1FA6572}"/>
              </a:ext>
            </a:extLst>
          </p:cNvPr>
          <p:cNvSpPr txBox="1"/>
          <p:nvPr/>
        </p:nvSpPr>
        <p:spPr>
          <a:xfrm>
            <a:off x="1828800" y="2139693"/>
            <a:ext cx="2184400" cy="307777"/>
          </a:xfrm>
          <a:prstGeom prst="rect">
            <a:avLst/>
          </a:prstGeom>
          <a:noFill/>
        </p:spPr>
        <p:txBody>
          <a:bodyPr wrap="square" rtlCol="0">
            <a:spAutoFit/>
          </a:bodyPr>
          <a:lstStyle/>
          <a:p>
            <a:r>
              <a:rPr lang="en-US" sz="1400" dirty="0">
                <a:solidFill>
                  <a:schemeClr val="accent1">
                    <a:lumMod val="75000"/>
                  </a:schemeClr>
                </a:solidFill>
                <a:cs typeface="Source Sans Pro"/>
              </a:rPr>
              <a:t>Kick-off</a:t>
            </a:r>
          </a:p>
        </p:txBody>
      </p:sp>
      <p:sp>
        <p:nvSpPr>
          <p:cNvPr id="7" name="Rectangle 6">
            <a:extLst>
              <a:ext uri="{FF2B5EF4-FFF2-40B4-BE49-F238E27FC236}">
                <a16:creationId xmlns:a16="http://schemas.microsoft.com/office/drawing/2014/main" id="{A105E49C-FF69-419F-A44A-6DF739914A7E}"/>
              </a:ext>
            </a:extLst>
          </p:cNvPr>
          <p:cNvSpPr/>
          <p:nvPr/>
        </p:nvSpPr>
        <p:spPr>
          <a:xfrm>
            <a:off x="1816100" y="2660393"/>
            <a:ext cx="14859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A40A8DA-11CC-4856-BAF0-2F9E54CCAC38}"/>
              </a:ext>
            </a:extLst>
          </p:cNvPr>
          <p:cNvSpPr txBox="1"/>
          <p:nvPr/>
        </p:nvSpPr>
        <p:spPr>
          <a:xfrm>
            <a:off x="3340100" y="2609593"/>
            <a:ext cx="2184400" cy="307777"/>
          </a:xfrm>
          <a:prstGeom prst="rect">
            <a:avLst/>
          </a:prstGeom>
          <a:noFill/>
        </p:spPr>
        <p:txBody>
          <a:bodyPr wrap="square" rtlCol="0">
            <a:spAutoFit/>
          </a:bodyPr>
          <a:lstStyle/>
          <a:p>
            <a:r>
              <a:rPr lang="en-US" sz="1400" dirty="0">
                <a:solidFill>
                  <a:schemeClr val="accent1">
                    <a:lumMod val="75000"/>
                  </a:schemeClr>
                </a:solidFill>
                <a:cs typeface="Source Sans Pro"/>
              </a:rPr>
              <a:t>1</a:t>
            </a:r>
            <a:r>
              <a:rPr lang="en-US" sz="1400" baseline="30000" dirty="0">
                <a:solidFill>
                  <a:schemeClr val="accent1">
                    <a:lumMod val="75000"/>
                  </a:schemeClr>
                </a:solidFill>
                <a:cs typeface="Source Sans Pro"/>
              </a:rPr>
              <a:t>st</a:t>
            </a:r>
            <a:r>
              <a:rPr lang="en-US" sz="1400" dirty="0">
                <a:solidFill>
                  <a:schemeClr val="accent1">
                    <a:lumMod val="75000"/>
                  </a:schemeClr>
                </a:solidFill>
                <a:cs typeface="Source Sans Pro"/>
              </a:rPr>
              <a:t> milestone</a:t>
            </a:r>
          </a:p>
        </p:txBody>
      </p:sp>
      <p:sp>
        <p:nvSpPr>
          <p:cNvPr id="9" name="Rectangle 8">
            <a:extLst>
              <a:ext uri="{FF2B5EF4-FFF2-40B4-BE49-F238E27FC236}">
                <a16:creationId xmlns:a16="http://schemas.microsoft.com/office/drawing/2014/main" id="{89324A56-2E5B-4F51-8383-7AD524AFE04D}"/>
              </a:ext>
            </a:extLst>
          </p:cNvPr>
          <p:cNvSpPr/>
          <p:nvPr/>
        </p:nvSpPr>
        <p:spPr>
          <a:xfrm>
            <a:off x="1828800" y="3765293"/>
            <a:ext cx="3886200" cy="190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BE19F4F-8BCB-4775-B783-948F79474E03}"/>
              </a:ext>
            </a:extLst>
          </p:cNvPr>
          <p:cNvSpPr txBox="1"/>
          <p:nvPr/>
        </p:nvSpPr>
        <p:spPr>
          <a:xfrm>
            <a:off x="5702300" y="3689093"/>
            <a:ext cx="2184400" cy="307777"/>
          </a:xfrm>
          <a:prstGeom prst="rect">
            <a:avLst/>
          </a:prstGeom>
          <a:noFill/>
        </p:spPr>
        <p:txBody>
          <a:bodyPr wrap="square" rtlCol="0">
            <a:spAutoFit/>
          </a:bodyPr>
          <a:lstStyle/>
          <a:p>
            <a:r>
              <a:rPr lang="en-US" sz="1400" dirty="0">
                <a:solidFill>
                  <a:schemeClr val="accent3">
                    <a:lumMod val="75000"/>
                  </a:schemeClr>
                </a:solidFill>
                <a:cs typeface="Source Sans Pro"/>
              </a:rPr>
              <a:t>Insert text here</a:t>
            </a:r>
          </a:p>
        </p:txBody>
      </p:sp>
      <p:sp>
        <p:nvSpPr>
          <p:cNvPr id="11" name="Rectangle 10">
            <a:extLst>
              <a:ext uri="{FF2B5EF4-FFF2-40B4-BE49-F238E27FC236}">
                <a16:creationId xmlns:a16="http://schemas.microsoft.com/office/drawing/2014/main" id="{811BAFAC-62C3-4907-9FF0-5E8CA6DCD045}"/>
              </a:ext>
            </a:extLst>
          </p:cNvPr>
          <p:cNvSpPr/>
          <p:nvPr/>
        </p:nvSpPr>
        <p:spPr>
          <a:xfrm>
            <a:off x="4025900" y="5200393"/>
            <a:ext cx="2946400" cy="190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D7CD3E7-5702-476A-870E-93CDB29D9409}"/>
              </a:ext>
            </a:extLst>
          </p:cNvPr>
          <p:cNvSpPr txBox="1"/>
          <p:nvPr/>
        </p:nvSpPr>
        <p:spPr>
          <a:xfrm>
            <a:off x="6997700" y="5124193"/>
            <a:ext cx="2184400" cy="307777"/>
          </a:xfrm>
          <a:prstGeom prst="rect">
            <a:avLst/>
          </a:prstGeom>
          <a:noFill/>
        </p:spPr>
        <p:txBody>
          <a:bodyPr wrap="square" rtlCol="0">
            <a:spAutoFit/>
          </a:bodyPr>
          <a:lstStyle/>
          <a:p>
            <a:r>
              <a:rPr lang="en-US" sz="1400" dirty="0">
                <a:solidFill>
                  <a:schemeClr val="accent2">
                    <a:lumMod val="75000"/>
                  </a:schemeClr>
                </a:solidFill>
                <a:cs typeface="Source Sans Pro"/>
              </a:rPr>
              <a:t>Insert text here</a:t>
            </a:r>
          </a:p>
        </p:txBody>
      </p:sp>
      <p:sp>
        <p:nvSpPr>
          <p:cNvPr id="13" name="5-Point Star 42">
            <a:extLst>
              <a:ext uri="{FF2B5EF4-FFF2-40B4-BE49-F238E27FC236}">
                <a16:creationId xmlns:a16="http://schemas.microsoft.com/office/drawing/2014/main" id="{2393F526-05CB-4F5D-A944-788DE7A80BD0}"/>
              </a:ext>
            </a:extLst>
          </p:cNvPr>
          <p:cNvSpPr/>
          <p:nvPr/>
        </p:nvSpPr>
        <p:spPr>
          <a:xfrm>
            <a:off x="2921000" y="2660394"/>
            <a:ext cx="163300" cy="165100"/>
          </a:xfrm>
          <a:prstGeom prst="star5">
            <a:avLst>
              <a:gd name="adj" fmla="val 25890"/>
              <a:gd name="hf" fmla="val 105146"/>
              <a:gd name="vf" fmla="val 110557"/>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4" name="Picture 13">
            <a:extLst>
              <a:ext uri="{FF2B5EF4-FFF2-40B4-BE49-F238E27FC236}">
                <a16:creationId xmlns:a16="http://schemas.microsoft.com/office/drawing/2014/main" id="{EB0F3B6E-9261-48F4-8B06-30EDCD1ED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1646">
            <a:off x="9857489" y="81289"/>
            <a:ext cx="2184400" cy="2184400"/>
          </a:xfrm>
          <a:prstGeom prst="rect">
            <a:avLst/>
          </a:prstGeom>
        </p:spPr>
      </p:pic>
      <p:sp>
        <p:nvSpPr>
          <p:cNvPr id="15" name="TextBox 14">
            <a:extLst>
              <a:ext uri="{FF2B5EF4-FFF2-40B4-BE49-F238E27FC236}">
                <a16:creationId xmlns:a16="http://schemas.microsoft.com/office/drawing/2014/main" id="{D732E623-D0EF-494E-A084-F28932A71EF3}"/>
              </a:ext>
            </a:extLst>
          </p:cNvPr>
          <p:cNvSpPr txBox="1"/>
          <p:nvPr/>
        </p:nvSpPr>
        <p:spPr>
          <a:xfrm rot="461646">
            <a:off x="10133973" y="472861"/>
            <a:ext cx="1672158" cy="1015663"/>
          </a:xfrm>
          <a:prstGeom prst="rect">
            <a:avLst/>
          </a:prstGeom>
          <a:noFill/>
        </p:spPr>
        <p:txBody>
          <a:bodyPr wrap="square" rtlCol="0">
            <a:spAutoFit/>
          </a:bodyPr>
          <a:lstStyle/>
          <a:p>
            <a:r>
              <a:rPr lang="en-US" sz="1200" dirty="0">
                <a:solidFill>
                  <a:schemeClr val="bg1">
                    <a:lumMod val="50000"/>
                  </a:schemeClr>
                </a:solidFill>
                <a:ea typeface="Nirmala Text" panose="020B0502040204020203" pitchFamily="34" charset="0"/>
                <a:cs typeface="Arial" pitchFamily="34" charset="0"/>
              </a:rPr>
              <a:t>Edit dates and times as needed. The icons and shaded rectangles can be moved and resized too. </a:t>
            </a:r>
          </a:p>
        </p:txBody>
      </p:sp>
      <p:sp>
        <p:nvSpPr>
          <p:cNvPr id="19" name="Title 1">
            <a:extLst>
              <a:ext uri="{FF2B5EF4-FFF2-40B4-BE49-F238E27FC236}">
                <a16:creationId xmlns:a16="http://schemas.microsoft.com/office/drawing/2014/main" id="{F47D1683-8508-7BEE-6D0B-88BC622C5901}"/>
              </a:ext>
            </a:extLst>
          </p:cNvPr>
          <p:cNvSpPr>
            <a:spLocks noGrp="1"/>
          </p:cNvSpPr>
          <p:nvPr>
            <p:ph type="title"/>
          </p:nvPr>
        </p:nvSpPr>
        <p:spPr>
          <a:xfrm>
            <a:off x="271604" y="1"/>
            <a:ext cx="11082196" cy="1222217"/>
          </a:xfrm>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Plan name here</a:t>
            </a:r>
          </a:p>
        </p:txBody>
      </p:sp>
    </p:spTree>
    <p:extLst>
      <p:ext uri="{BB962C8B-B14F-4D97-AF65-F5344CB8AC3E}">
        <p14:creationId xmlns:p14="http://schemas.microsoft.com/office/powerpoint/2010/main" val="3929020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and black background with many small dots&#10;&#10;Description automatically generated">
            <a:extLst>
              <a:ext uri="{FF2B5EF4-FFF2-40B4-BE49-F238E27FC236}">
                <a16:creationId xmlns:a16="http://schemas.microsoft.com/office/drawing/2014/main" id="{B5BE4EEE-ADDB-3440-6CAF-81DFF4916412}"/>
              </a:ext>
            </a:extLst>
          </p:cNvPr>
          <p:cNvPicPr>
            <a:picLocks noChangeAspect="1"/>
          </p:cNvPicPr>
          <p:nvPr/>
        </p:nvPicPr>
        <p:blipFill>
          <a:blip r:embed="rId2">
            <a:alphaModFix amt="71000"/>
            <a:extLst>
              <a:ext uri="{28A0092B-C50C-407E-A947-70E740481C1C}">
                <a14:useLocalDpi xmlns:a14="http://schemas.microsoft.com/office/drawing/2010/main" val="0"/>
              </a:ext>
            </a:extLst>
          </a:blip>
          <a:srcRect l="8364" t="87325" r="25901" b="477"/>
          <a:stretch/>
        </p:blipFill>
        <p:spPr>
          <a:xfrm rot="10800000">
            <a:off x="-3" y="-1"/>
            <a:ext cx="12178287" cy="1222216"/>
          </a:xfrm>
          <a:prstGeom prst="rect">
            <a:avLst/>
          </a:prstGeom>
        </p:spPr>
      </p:pic>
      <p:graphicFrame>
        <p:nvGraphicFramePr>
          <p:cNvPr id="4" name="Content Placeholder 4">
            <a:extLst>
              <a:ext uri="{FF2B5EF4-FFF2-40B4-BE49-F238E27FC236}">
                <a16:creationId xmlns:a16="http://schemas.microsoft.com/office/drawing/2014/main" id="{4B9D3AE4-710B-4F9F-8C1A-123B0E470A57}"/>
              </a:ext>
            </a:extLst>
          </p:cNvPr>
          <p:cNvGraphicFramePr>
            <a:graphicFrameLocks/>
          </p:cNvGraphicFramePr>
          <p:nvPr>
            <p:extLst>
              <p:ext uri="{D42A27DB-BD31-4B8C-83A1-F6EECF244321}">
                <p14:modId xmlns:p14="http://schemas.microsoft.com/office/powerpoint/2010/main" val="1841545682"/>
              </p:ext>
            </p:extLst>
          </p:nvPr>
        </p:nvGraphicFramePr>
        <p:xfrm>
          <a:off x="0" y="1249362"/>
          <a:ext cx="12192000" cy="4191792"/>
        </p:xfrm>
        <a:graphic>
          <a:graphicData uri="http://schemas.openxmlformats.org/drawingml/2006/table">
            <a:tbl>
              <a:tblPr firstRow="1" bandRow="1">
                <a:tableStyleId>{5A111915-BE36-4E01-A7E5-04B1672EAD32}</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523974">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MONDAY </a:t>
                      </a:r>
                    </a:p>
                  </a:txBody>
                  <a:tcPr anchor="ctr">
                    <a:lnL w="6350" cap="flat" cmpd="sng" algn="ctr">
                      <a:noFill/>
                      <a:prstDash val="solid"/>
                      <a:miter lim="800000"/>
                    </a:lnL>
                    <a:lnR>
                      <a:noFill/>
                    </a:lnR>
                    <a:lnT w="6350" cap="flat" cmpd="sng" algn="ctr">
                      <a:noFill/>
                      <a:prstDash val="solid"/>
                      <a:miter lim="800000"/>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TUESDAY</a:t>
                      </a:r>
                    </a:p>
                  </a:txBody>
                  <a:tcPr anchor="ctr">
                    <a:lnL>
                      <a:noFill/>
                    </a:lnL>
                    <a:lnR>
                      <a:noFill/>
                    </a:lnR>
                    <a:lnT w="6350" cap="flat" cmpd="sng" algn="ctr">
                      <a:noFill/>
                      <a:prstDash val="solid"/>
                      <a:miter lim="800000"/>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WEDNESDAY </a:t>
                      </a:r>
                    </a:p>
                  </a:txBody>
                  <a:tcPr anchor="ctr">
                    <a:lnL>
                      <a:noFill/>
                    </a:lnL>
                    <a:lnR>
                      <a:noFill/>
                    </a:lnR>
                    <a:lnT w="6350" cap="flat" cmpd="sng" algn="ctr">
                      <a:noFill/>
                      <a:prstDash val="solid"/>
                      <a:miter lim="800000"/>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THURSDAY</a:t>
                      </a:r>
                    </a:p>
                  </a:txBody>
                  <a:tcPr anchor="ctr">
                    <a:lnL>
                      <a:noFill/>
                    </a:lnL>
                    <a:lnR>
                      <a:noFill/>
                    </a:lnR>
                    <a:lnT w="6350" cap="flat" cmpd="sng" algn="ctr">
                      <a:noFill/>
                      <a:prstDash val="solid"/>
                      <a:miter lim="800000"/>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FRIDAY</a:t>
                      </a:r>
                    </a:p>
                  </a:txBody>
                  <a:tcPr anchor="ctr">
                    <a:lnL>
                      <a:noFill/>
                    </a:lnL>
                    <a:lnR w="6350" cap="flat" cmpd="sng" algn="ctr">
                      <a:noFill/>
                      <a:prstDash val="solid"/>
                      <a:miter lim="800000"/>
                    </a:lnR>
                    <a:lnT w="6350" cap="flat" cmpd="sng" algn="ctr">
                      <a:noFill/>
                      <a:prstDash val="solid"/>
                      <a:miter lim="800000"/>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523974">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Welcome</a:t>
                      </a:r>
                    </a:p>
                  </a:txBody>
                  <a:tcPr anchor="ct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Overview</a:t>
                      </a:r>
                    </a:p>
                  </a:txBody>
                  <a:tcPr anchor="ct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Package Insert</a:t>
                      </a:r>
                    </a:p>
                  </a:txBody>
                  <a:tcPr anchor="ct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Marketing Strategy</a:t>
                      </a:r>
                    </a:p>
                  </a:txBody>
                  <a:tcPr anchor="ct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Final Assessment</a:t>
                      </a:r>
                    </a:p>
                  </a:txBody>
                  <a:tcPr anchor="ct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23974">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9525" cap="flat" cmpd="sng" algn="ctr">
                      <a:solidFill>
                        <a:schemeClr val="bg1">
                          <a:lumMod val="75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9525" cap="flat" cmpd="sng" algn="ctr">
                      <a:solidFill>
                        <a:schemeClr val="bg1">
                          <a:lumMod val="75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9525" cap="flat" cmpd="sng" algn="ctr">
                      <a:solidFill>
                        <a:schemeClr val="bg1">
                          <a:lumMod val="75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9525" cap="flat" cmpd="sng" algn="ctr">
                      <a:solidFill>
                        <a:schemeClr val="bg1">
                          <a:lumMod val="75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9525" cap="flat" cmpd="sng" algn="ctr">
                      <a:solidFill>
                        <a:schemeClr val="bg1">
                          <a:lumMod val="75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23974">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23974">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23974">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23974">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23974">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3" name="Rectangle 2">
            <a:extLst>
              <a:ext uri="{FF2B5EF4-FFF2-40B4-BE49-F238E27FC236}">
                <a16:creationId xmlns:a16="http://schemas.microsoft.com/office/drawing/2014/main" id="{55BDC87B-B752-5E35-4037-4B6052A5B0C3}"/>
              </a:ext>
            </a:extLst>
          </p:cNvPr>
          <p:cNvSpPr/>
          <p:nvPr/>
        </p:nvSpPr>
        <p:spPr>
          <a:xfrm>
            <a:off x="310728" y="5430372"/>
            <a:ext cx="1233814" cy="461665"/>
          </a:xfrm>
          <a:prstGeom prst="rect">
            <a:avLst/>
          </a:prstGeom>
          <a:noFill/>
        </p:spPr>
        <p:txBody>
          <a:bodyPr wrap="square">
            <a:spAutoFit/>
          </a:bodyPr>
          <a:lstStyle/>
          <a:p>
            <a:pPr algn="ctr">
              <a:defRPr/>
            </a:pPr>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Notes</a:t>
            </a:r>
          </a:p>
        </p:txBody>
      </p:sp>
      <p:grpSp>
        <p:nvGrpSpPr>
          <p:cNvPr id="9" name="Group 8">
            <a:extLst>
              <a:ext uri="{FF2B5EF4-FFF2-40B4-BE49-F238E27FC236}">
                <a16:creationId xmlns:a16="http://schemas.microsoft.com/office/drawing/2014/main" id="{3D0B5A11-F76D-5885-BD82-75A7127EDB21}"/>
              </a:ext>
            </a:extLst>
          </p:cNvPr>
          <p:cNvGrpSpPr/>
          <p:nvPr/>
        </p:nvGrpSpPr>
        <p:grpSpPr>
          <a:xfrm>
            <a:off x="549675" y="5892037"/>
            <a:ext cx="761990" cy="760344"/>
            <a:chOff x="366794" y="5823456"/>
            <a:chExt cx="958977" cy="956905"/>
          </a:xfrm>
        </p:grpSpPr>
        <p:sp>
          <p:nvSpPr>
            <p:cNvPr id="10" name="Oval 19">
              <a:extLst>
                <a:ext uri="{FF2B5EF4-FFF2-40B4-BE49-F238E27FC236}">
                  <a16:creationId xmlns:a16="http://schemas.microsoft.com/office/drawing/2014/main" id="{ED476176-6891-FDE0-F3FF-614CF929CFE1}"/>
                </a:ext>
              </a:extLst>
            </p:cNvPr>
            <p:cNvSpPr>
              <a:spLocks noChangeArrowheads="1"/>
            </p:cNvSpPr>
            <p:nvPr/>
          </p:nvSpPr>
          <p:spPr bwMode="auto">
            <a:xfrm>
              <a:off x="366794" y="5823456"/>
              <a:ext cx="958977" cy="956905"/>
            </a:xfrm>
            <a:prstGeom prst="ellipse">
              <a:avLst/>
            </a:prstGeom>
            <a:solidFill>
              <a:schemeClr val="accent1"/>
            </a:solidFill>
            <a:ln w="25400">
              <a:solidFill>
                <a:schemeClr val="tx1"/>
              </a:solidFill>
              <a:prstDash val="solid"/>
            </a:ln>
          </p:spPr>
          <p:txBody>
            <a:bodyPr lIns="91440" tIns="45720" rIns="91440" bIns="45720"/>
            <a:lstStyle/>
            <a:p>
              <a:pPr>
                <a:defRPr/>
              </a:pPr>
              <a:endParaRPr lang="en-US" sz="1351" dirty="0"/>
            </a:p>
          </p:txBody>
        </p:sp>
        <p:pic>
          <p:nvPicPr>
            <p:cNvPr id="11" name="Graphic 10">
              <a:extLst>
                <a:ext uri="{FF2B5EF4-FFF2-40B4-BE49-F238E27FC236}">
                  <a16:creationId xmlns:a16="http://schemas.microsoft.com/office/drawing/2014/main" id="{0A02371C-2987-31AF-29D9-176ED4092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839" y="6029776"/>
              <a:ext cx="552652" cy="552652"/>
            </a:xfrm>
            <a:prstGeom prst="rect">
              <a:avLst/>
            </a:prstGeom>
          </p:spPr>
        </p:pic>
      </p:grpSp>
      <p:sp>
        <p:nvSpPr>
          <p:cNvPr id="16" name="Title 1">
            <a:extLst>
              <a:ext uri="{FF2B5EF4-FFF2-40B4-BE49-F238E27FC236}">
                <a16:creationId xmlns:a16="http://schemas.microsoft.com/office/drawing/2014/main" id="{F29F8434-A2DD-3E72-6373-79F0FED56249}"/>
              </a:ext>
            </a:extLst>
          </p:cNvPr>
          <p:cNvSpPr>
            <a:spLocks noGrp="1"/>
          </p:cNvSpPr>
          <p:nvPr>
            <p:ph type="title"/>
          </p:nvPr>
        </p:nvSpPr>
        <p:spPr>
          <a:xfrm>
            <a:off x="271604" y="1"/>
            <a:ext cx="11082196" cy="1222217"/>
          </a:xfrm>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Week x: potential flow</a:t>
            </a:r>
          </a:p>
        </p:txBody>
      </p:sp>
      <p:sp>
        <p:nvSpPr>
          <p:cNvPr id="18" name="TextBox 17">
            <a:extLst>
              <a:ext uri="{FF2B5EF4-FFF2-40B4-BE49-F238E27FC236}">
                <a16:creationId xmlns:a16="http://schemas.microsoft.com/office/drawing/2014/main" id="{B2F4DA5E-D6B9-340B-0344-A74621A8AC74}"/>
              </a:ext>
            </a:extLst>
          </p:cNvPr>
          <p:cNvSpPr txBox="1"/>
          <p:nvPr/>
        </p:nvSpPr>
        <p:spPr>
          <a:xfrm>
            <a:off x="1491192" y="5999025"/>
            <a:ext cx="10151134" cy="523220"/>
          </a:xfrm>
          <a:prstGeom prst="rect">
            <a:avLst/>
          </a:prstGeom>
          <a:noFill/>
        </p:spPr>
        <p:txBody>
          <a:bodyPr wrap="square" rtlCol="0">
            <a:spAutoFit/>
          </a:bodyPr>
          <a:lstStyle/>
          <a:p>
            <a:pPr>
              <a:spcAft>
                <a:spcPts val="800"/>
              </a:spcAft>
            </a:pPr>
            <a:r>
              <a:rPr lang="en-US" sz="14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Tree>
    <p:extLst>
      <p:ext uri="{BB962C8B-B14F-4D97-AF65-F5344CB8AC3E}">
        <p14:creationId xmlns:p14="http://schemas.microsoft.com/office/powerpoint/2010/main" val="3879675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dot&#10;&#10;Description automatically generated with medium confidence">
            <a:extLst>
              <a:ext uri="{FF2B5EF4-FFF2-40B4-BE49-F238E27FC236}">
                <a16:creationId xmlns:a16="http://schemas.microsoft.com/office/drawing/2014/main" id="{EDB7781D-CA8E-2F2E-7722-A54F755A8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3048"/>
            <a:ext cx="12197426" cy="6854952"/>
          </a:xfrm>
          <a:prstGeom prst="rect">
            <a:avLst/>
          </a:prstGeom>
        </p:spPr>
      </p:pic>
      <p:sp>
        <p:nvSpPr>
          <p:cNvPr id="2" name="Title 1">
            <a:extLst>
              <a:ext uri="{FF2B5EF4-FFF2-40B4-BE49-F238E27FC236}">
                <a16:creationId xmlns:a16="http://schemas.microsoft.com/office/drawing/2014/main" id="{289CA5D4-24ED-49AA-B001-624281F447B4}"/>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Training timeline</a:t>
            </a:r>
          </a:p>
        </p:txBody>
      </p:sp>
      <p:sp>
        <p:nvSpPr>
          <p:cNvPr id="5" name="Pentagon 40">
            <a:extLst>
              <a:ext uri="{FF2B5EF4-FFF2-40B4-BE49-F238E27FC236}">
                <a16:creationId xmlns:a16="http://schemas.microsoft.com/office/drawing/2014/main" id="{E6A5AE0E-988D-4FCF-B7C0-08DA6C5F630D}"/>
              </a:ext>
            </a:extLst>
          </p:cNvPr>
          <p:cNvSpPr/>
          <p:nvPr/>
        </p:nvSpPr>
        <p:spPr>
          <a:xfrm>
            <a:off x="0" y="1106269"/>
            <a:ext cx="5760720" cy="914461"/>
          </a:xfrm>
          <a:prstGeom prst="homePlate">
            <a:avLst/>
          </a:prstGeom>
          <a:solidFill>
            <a:schemeClr val="accent1"/>
          </a:solidFill>
          <a:ln w="38100">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br>
              <a:rPr lang="en-US" sz="20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X</a:t>
            </a: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Milestone</a:t>
            </a:r>
          </a:p>
          <a:p>
            <a:pPr algn="ctr"/>
            <a:endParaRPr lang="en-US" sz="20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6" name="Pentagon 41">
            <a:extLst>
              <a:ext uri="{FF2B5EF4-FFF2-40B4-BE49-F238E27FC236}">
                <a16:creationId xmlns:a16="http://schemas.microsoft.com/office/drawing/2014/main" id="{D2C361BC-0EC6-4FDE-B559-F1C3CCFB6AA5}"/>
              </a:ext>
            </a:extLst>
          </p:cNvPr>
          <p:cNvSpPr/>
          <p:nvPr/>
        </p:nvSpPr>
        <p:spPr>
          <a:xfrm>
            <a:off x="0" y="2024141"/>
            <a:ext cx="5760720" cy="914461"/>
          </a:xfrm>
          <a:prstGeom prst="homePlate">
            <a:avLst/>
          </a:prstGeom>
          <a:solidFill>
            <a:schemeClr val="tx2"/>
          </a:solidFill>
          <a:ln w="38100">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X</a:t>
            </a: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Milestone</a:t>
            </a:r>
          </a:p>
        </p:txBody>
      </p:sp>
      <p:sp>
        <p:nvSpPr>
          <p:cNvPr id="7" name="Pentagon 42">
            <a:extLst>
              <a:ext uri="{FF2B5EF4-FFF2-40B4-BE49-F238E27FC236}">
                <a16:creationId xmlns:a16="http://schemas.microsoft.com/office/drawing/2014/main" id="{F3E51C08-A5E4-428B-A82D-396170B6803C}"/>
              </a:ext>
            </a:extLst>
          </p:cNvPr>
          <p:cNvSpPr/>
          <p:nvPr/>
        </p:nvSpPr>
        <p:spPr>
          <a:xfrm>
            <a:off x="0" y="2942012"/>
            <a:ext cx="5760720" cy="914461"/>
          </a:xfrm>
          <a:prstGeom prst="homePlate">
            <a:avLst/>
          </a:prstGeom>
          <a:solidFill>
            <a:schemeClr val="accent2"/>
          </a:solidFill>
          <a:ln w="38100">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br>
              <a:rPr lang="en-US"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sz="20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 </a:t>
            </a: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X</a:t>
            </a: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Milestone</a:t>
            </a:r>
          </a:p>
          <a:p>
            <a:pPr algn="ctr"/>
            <a:endParaRPr lang="en-US" sz="20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8" name="Pentagon 43">
            <a:extLst>
              <a:ext uri="{FF2B5EF4-FFF2-40B4-BE49-F238E27FC236}">
                <a16:creationId xmlns:a16="http://schemas.microsoft.com/office/drawing/2014/main" id="{7D816F1A-EF05-44A3-BECE-8C78D6C82583}"/>
              </a:ext>
            </a:extLst>
          </p:cNvPr>
          <p:cNvSpPr/>
          <p:nvPr/>
        </p:nvSpPr>
        <p:spPr>
          <a:xfrm>
            <a:off x="0" y="3859884"/>
            <a:ext cx="5760720" cy="914461"/>
          </a:xfrm>
          <a:prstGeom prst="homePlate">
            <a:avLst/>
          </a:prstGeom>
          <a:solidFill>
            <a:schemeClr val="accent1"/>
          </a:solidFill>
          <a:ln w="38100">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X</a:t>
            </a: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Milestone</a:t>
            </a:r>
          </a:p>
        </p:txBody>
      </p:sp>
      <p:sp>
        <p:nvSpPr>
          <p:cNvPr id="9" name="Pentagon 44">
            <a:extLst>
              <a:ext uri="{FF2B5EF4-FFF2-40B4-BE49-F238E27FC236}">
                <a16:creationId xmlns:a16="http://schemas.microsoft.com/office/drawing/2014/main" id="{AEE6B3D1-70B5-453C-885F-B419A771A378}"/>
              </a:ext>
            </a:extLst>
          </p:cNvPr>
          <p:cNvSpPr/>
          <p:nvPr/>
        </p:nvSpPr>
        <p:spPr>
          <a:xfrm>
            <a:off x="0" y="4777755"/>
            <a:ext cx="5760720" cy="914461"/>
          </a:xfrm>
          <a:prstGeom prst="homePlate">
            <a:avLst/>
          </a:prstGeom>
          <a:solidFill>
            <a:schemeClr val="tx2"/>
          </a:solidFill>
          <a:ln w="38100">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X</a:t>
            </a: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Milestone</a:t>
            </a:r>
          </a:p>
        </p:txBody>
      </p:sp>
      <p:sp>
        <p:nvSpPr>
          <p:cNvPr id="10" name="Pentagon 46">
            <a:extLst>
              <a:ext uri="{FF2B5EF4-FFF2-40B4-BE49-F238E27FC236}">
                <a16:creationId xmlns:a16="http://schemas.microsoft.com/office/drawing/2014/main" id="{EDC65A4B-A215-4483-80CF-2D3562DB04C3}"/>
              </a:ext>
            </a:extLst>
          </p:cNvPr>
          <p:cNvSpPr/>
          <p:nvPr/>
        </p:nvSpPr>
        <p:spPr>
          <a:xfrm flipH="1">
            <a:off x="6417310" y="2505353"/>
            <a:ext cx="5760720" cy="914400"/>
          </a:xfrm>
          <a:prstGeom prst="homePlate">
            <a:avLst/>
          </a:prstGeom>
          <a:solidFill>
            <a:schemeClr val="accent1"/>
          </a:solidFill>
          <a:ln w="38100">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 </a:t>
            </a: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X</a:t>
            </a:r>
            <a:b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Milestone</a:t>
            </a:r>
          </a:p>
          <a:p>
            <a:pPr algn="ctr"/>
            <a:endPar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11" name="Pentagon 47">
            <a:extLst>
              <a:ext uri="{FF2B5EF4-FFF2-40B4-BE49-F238E27FC236}">
                <a16:creationId xmlns:a16="http://schemas.microsoft.com/office/drawing/2014/main" id="{887696ED-99C8-4E6D-9E2C-58CC76ADFB83}"/>
              </a:ext>
            </a:extLst>
          </p:cNvPr>
          <p:cNvSpPr/>
          <p:nvPr/>
        </p:nvSpPr>
        <p:spPr>
          <a:xfrm flipH="1">
            <a:off x="6417310" y="3412159"/>
            <a:ext cx="5760720" cy="914400"/>
          </a:xfrm>
          <a:prstGeom prst="homePlate">
            <a:avLst/>
          </a:prstGeom>
          <a:solidFill>
            <a:schemeClr val="tx2"/>
          </a:solidFill>
          <a:ln w="38100">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X</a:t>
            </a:r>
            <a:b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Milestone</a:t>
            </a:r>
          </a:p>
        </p:txBody>
      </p:sp>
      <p:sp>
        <p:nvSpPr>
          <p:cNvPr id="12" name="Pentagon 48">
            <a:extLst>
              <a:ext uri="{FF2B5EF4-FFF2-40B4-BE49-F238E27FC236}">
                <a16:creationId xmlns:a16="http://schemas.microsoft.com/office/drawing/2014/main" id="{11BBD23B-1686-4A28-8989-AA8DE2A1EDAD}"/>
              </a:ext>
            </a:extLst>
          </p:cNvPr>
          <p:cNvSpPr/>
          <p:nvPr/>
        </p:nvSpPr>
        <p:spPr>
          <a:xfrm flipH="1">
            <a:off x="6417310" y="4318966"/>
            <a:ext cx="5760720" cy="914400"/>
          </a:xfrm>
          <a:prstGeom prst="homePlate">
            <a:avLst/>
          </a:prstGeom>
          <a:solidFill>
            <a:schemeClr val="accent2"/>
          </a:solidFill>
          <a:ln w="38100">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X</a:t>
            </a:r>
            <a:b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Milestone</a:t>
            </a:r>
          </a:p>
        </p:txBody>
      </p:sp>
      <p:sp>
        <p:nvSpPr>
          <p:cNvPr id="13" name="Pentagon 49">
            <a:extLst>
              <a:ext uri="{FF2B5EF4-FFF2-40B4-BE49-F238E27FC236}">
                <a16:creationId xmlns:a16="http://schemas.microsoft.com/office/drawing/2014/main" id="{0820AA05-2464-490C-94B9-FB202CA27641}"/>
              </a:ext>
            </a:extLst>
          </p:cNvPr>
          <p:cNvSpPr/>
          <p:nvPr/>
        </p:nvSpPr>
        <p:spPr>
          <a:xfrm flipH="1">
            <a:off x="6417310" y="5231764"/>
            <a:ext cx="5760720" cy="914400"/>
          </a:xfrm>
          <a:prstGeom prst="homePlate">
            <a:avLst/>
          </a:prstGeom>
          <a:solidFill>
            <a:schemeClr val="accent1"/>
          </a:solidFill>
          <a:ln w="38100">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X</a:t>
            </a: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Milestone</a:t>
            </a:r>
          </a:p>
        </p:txBody>
      </p:sp>
      <p:sp>
        <p:nvSpPr>
          <p:cNvPr id="14" name="Pentagon 45">
            <a:extLst>
              <a:ext uri="{FF2B5EF4-FFF2-40B4-BE49-F238E27FC236}">
                <a16:creationId xmlns:a16="http://schemas.microsoft.com/office/drawing/2014/main" id="{BA747A29-220F-46AC-9555-7544531CBF86}"/>
              </a:ext>
            </a:extLst>
          </p:cNvPr>
          <p:cNvSpPr/>
          <p:nvPr/>
        </p:nvSpPr>
        <p:spPr>
          <a:xfrm flipH="1">
            <a:off x="6417310" y="1598547"/>
            <a:ext cx="5760720" cy="914400"/>
          </a:xfrm>
          <a:prstGeom prst="homePlate">
            <a:avLst/>
          </a:prstGeom>
          <a:solidFill>
            <a:schemeClr val="accent2"/>
          </a:solidFill>
          <a:ln w="38100">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X</a:t>
            </a:r>
            <a:b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Milestone</a:t>
            </a:r>
          </a:p>
        </p:txBody>
      </p:sp>
      <p:grpSp>
        <p:nvGrpSpPr>
          <p:cNvPr id="4" name="Group 3">
            <a:extLst>
              <a:ext uri="{FF2B5EF4-FFF2-40B4-BE49-F238E27FC236}">
                <a16:creationId xmlns:a16="http://schemas.microsoft.com/office/drawing/2014/main" id="{324895A4-FE07-8B71-E3A0-F79700029672}"/>
              </a:ext>
            </a:extLst>
          </p:cNvPr>
          <p:cNvGrpSpPr/>
          <p:nvPr/>
        </p:nvGrpSpPr>
        <p:grpSpPr>
          <a:xfrm>
            <a:off x="5988050" y="0"/>
            <a:ext cx="215900" cy="6858000"/>
            <a:chOff x="5988050" y="0"/>
            <a:chExt cx="215900" cy="6858000"/>
          </a:xfrm>
        </p:grpSpPr>
        <p:cxnSp>
          <p:nvCxnSpPr>
            <p:cNvPr id="16" name="Straight Connector 15">
              <a:extLst>
                <a:ext uri="{FF2B5EF4-FFF2-40B4-BE49-F238E27FC236}">
                  <a16:creationId xmlns:a16="http://schemas.microsoft.com/office/drawing/2014/main" id="{35A4F903-2392-4A1A-B927-0E2A32DC2B84}"/>
                </a:ext>
              </a:extLst>
            </p:cNvPr>
            <p:cNvCxnSpPr>
              <a:cxnSpLocks/>
            </p:cNvCxnSpPr>
            <p:nvPr/>
          </p:nvCxnSpPr>
          <p:spPr>
            <a:xfrm>
              <a:off x="6087110" y="0"/>
              <a:ext cx="0" cy="6858000"/>
            </a:xfrm>
            <a:prstGeom prst="line">
              <a:avLst/>
            </a:prstGeom>
            <a:ln w="38100">
              <a:solidFill>
                <a:schemeClr val="tx1"/>
              </a:solidFill>
            </a:ln>
            <a:effectLst/>
          </p:spPr>
          <p:style>
            <a:lnRef idx="3">
              <a:schemeClr val="accent1"/>
            </a:lnRef>
            <a:fillRef idx="0">
              <a:schemeClr val="accent1"/>
            </a:fillRef>
            <a:effectRef idx="2">
              <a:schemeClr val="accent1"/>
            </a:effectRef>
            <a:fontRef idx="minor">
              <a:schemeClr val="tx1"/>
            </a:fontRef>
          </p:style>
        </p:cxnSp>
        <p:sp>
          <p:nvSpPr>
            <p:cNvPr id="17" name="Oval 16">
              <a:extLst>
                <a:ext uri="{FF2B5EF4-FFF2-40B4-BE49-F238E27FC236}">
                  <a16:creationId xmlns:a16="http://schemas.microsoft.com/office/drawing/2014/main" id="{BCAF8626-DC5C-4B9E-BB3E-04B195B798B9}"/>
                </a:ext>
              </a:extLst>
            </p:cNvPr>
            <p:cNvSpPr/>
            <p:nvPr/>
          </p:nvSpPr>
          <p:spPr>
            <a:xfrm>
              <a:off x="5988050" y="1450340"/>
              <a:ext cx="215900" cy="215900"/>
            </a:xfrm>
            <a:prstGeom prst="ellipse">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18" name="Oval 17">
              <a:extLst>
                <a:ext uri="{FF2B5EF4-FFF2-40B4-BE49-F238E27FC236}">
                  <a16:creationId xmlns:a16="http://schemas.microsoft.com/office/drawing/2014/main" id="{6228F767-1A98-4759-B672-6326E4EA3BF5}"/>
                </a:ext>
              </a:extLst>
            </p:cNvPr>
            <p:cNvSpPr/>
            <p:nvPr/>
          </p:nvSpPr>
          <p:spPr>
            <a:xfrm>
              <a:off x="5988050" y="2367562"/>
              <a:ext cx="215900" cy="215900"/>
            </a:xfrm>
            <a:prstGeom prst="ellipse">
              <a:avLst/>
            </a:prstGeom>
            <a:solidFill>
              <a:schemeClr val="tx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19" name="Oval 18">
              <a:extLst>
                <a:ext uri="{FF2B5EF4-FFF2-40B4-BE49-F238E27FC236}">
                  <a16:creationId xmlns:a16="http://schemas.microsoft.com/office/drawing/2014/main" id="{52204C6C-A8F9-4896-B930-74A405479E17}"/>
                </a:ext>
              </a:extLst>
            </p:cNvPr>
            <p:cNvSpPr/>
            <p:nvPr/>
          </p:nvSpPr>
          <p:spPr>
            <a:xfrm>
              <a:off x="5988050" y="1908951"/>
              <a:ext cx="215900" cy="215900"/>
            </a:xfrm>
            <a:prstGeom prst="ellipse">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20" name="Oval 19">
              <a:extLst>
                <a:ext uri="{FF2B5EF4-FFF2-40B4-BE49-F238E27FC236}">
                  <a16:creationId xmlns:a16="http://schemas.microsoft.com/office/drawing/2014/main" id="{729F5E5C-02A7-491F-8607-35CB428436CC}"/>
                </a:ext>
              </a:extLst>
            </p:cNvPr>
            <p:cNvSpPr/>
            <p:nvPr/>
          </p:nvSpPr>
          <p:spPr>
            <a:xfrm>
              <a:off x="5988050" y="2826173"/>
              <a:ext cx="215900" cy="215900"/>
            </a:xfrm>
            <a:prstGeom prst="ellipse">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21" name="Oval 20">
              <a:extLst>
                <a:ext uri="{FF2B5EF4-FFF2-40B4-BE49-F238E27FC236}">
                  <a16:creationId xmlns:a16="http://schemas.microsoft.com/office/drawing/2014/main" id="{F0432CA0-EA95-49DA-8EC1-EDBC2899FA4C}"/>
                </a:ext>
              </a:extLst>
            </p:cNvPr>
            <p:cNvSpPr/>
            <p:nvPr/>
          </p:nvSpPr>
          <p:spPr>
            <a:xfrm>
              <a:off x="5988050" y="3284784"/>
              <a:ext cx="215900" cy="215900"/>
            </a:xfrm>
            <a:prstGeom prst="ellipse">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22" name="Oval 21">
              <a:extLst>
                <a:ext uri="{FF2B5EF4-FFF2-40B4-BE49-F238E27FC236}">
                  <a16:creationId xmlns:a16="http://schemas.microsoft.com/office/drawing/2014/main" id="{33D114C7-E157-4AC4-94DE-1939B22F3D96}"/>
                </a:ext>
              </a:extLst>
            </p:cNvPr>
            <p:cNvSpPr/>
            <p:nvPr/>
          </p:nvSpPr>
          <p:spPr>
            <a:xfrm>
              <a:off x="5988050" y="3743395"/>
              <a:ext cx="215900" cy="215900"/>
            </a:xfrm>
            <a:prstGeom prst="ellipse">
              <a:avLst/>
            </a:prstGeom>
            <a:solidFill>
              <a:schemeClr val="tx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23" name="Oval 22">
              <a:extLst>
                <a:ext uri="{FF2B5EF4-FFF2-40B4-BE49-F238E27FC236}">
                  <a16:creationId xmlns:a16="http://schemas.microsoft.com/office/drawing/2014/main" id="{68EEF1AD-C893-43E6-90CB-DA7A8C8E75A7}"/>
                </a:ext>
              </a:extLst>
            </p:cNvPr>
            <p:cNvSpPr/>
            <p:nvPr/>
          </p:nvSpPr>
          <p:spPr>
            <a:xfrm>
              <a:off x="5988050" y="4660617"/>
              <a:ext cx="215900" cy="215900"/>
            </a:xfrm>
            <a:prstGeom prst="ellipse">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24" name="Oval 23">
              <a:extLst>
                <a:ext uri="{FF2B5EF4-FFF2-40B4-BE49-F238E27FC236}">
                  <a16:creationId xmlns:a16="http://schemas.microsoft.com/office/drawing/2014/main" id="{506D118A-0856-4019-B91F-B6D4455E745F}"/>
                </a:ext>
              </a:extLst>
            </p:cNvPr>
            <p:cNvSpPr/>
            <p:nvPr/>
          </p:nvSpPr>
          <p:spPr>
            <a:xfrm>
              <a:off x="5988050" y="5119228"/>
              <a:ext cx="215900" cy="215900"/>
            </a:xfrm>
            <a:prstGeom prst="ellipse">
              <a:avLst/>
            </a:prstGeom>
            <a:solidFill>
              <a:schemeClr val="tx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25" name="Oval 24">
              <a:extLst>
                <a:ext uri="{FF2B5EF4-FFF2-40B4-BE49-F238E27FC236}">
                  <a16:creationId xmlns:a16="http://schemas.microsoft.com/office/drawing/2014/main" id="{E0649486-470D-4DB6-AB41-B70A2FC50762}"/>
                </a:ext>
              </a:extLst>
            </p:cNvPr>
            <p:cNvSpPr/>
            <p:nvPr/>
          </p:nvSpPr>
          <p:spPr>
            <a:xfrm>
              <a:off x="5988050" y="5577840"/>
              <a:ext cx="215900" cy="215900"/>
            </a:xfrm>
            <a:prstGeom prst="ellipse">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B0F0"/>
                </a:solidFill>
                <a:latin typeface="Myriad Pro" panose="020B0503030403020204" pitchFamily="34" charset="0"/>
              </a:endParaRPr>
            </a:p>
          </p:txBody>
        </p:sp>
        <p:sp>
          <p:nvSpPr>
            <p:cNvPr id="26" name="Oval 25">
              <a:extLst>
                <a:ext uri="{FF2B5EF4-FFF2-40B4-BE49-F238E27FC236}">
                  <a16:creationId xmlns:a16="http://schemas.microsoft.com/office/drawing/2014/main" id="{FD1A219B-2776-4381-803F-15C66302C27A}"/>
                </a:ext>
              </a:extLst>
            </p:cNvPr>
            <p:cNvSpPr/>
            <p:nvPr/>
          </p:nvSpPr>
          <p:spPr>
            <a:xfrm>
              <a:off x="5988050" y="4202006"/>
              <a:ext cx="215900" cy="215900"/>
            </a:xfrm>
            <a:prstGeom prst="ellipse">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grpSp>
    </p:spTree>
    <p:extLst>
      <p:ext uri="{BB962C8B-B14F-4D97-AF65-F5344CB8AC3E}">
        <p14:creationId xmlns:p14="http://schemas.microsoft.com/office/powerpoint/2010/main" val="58688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8211-92C9-4BCB-93C7-DB24F7735C62}"/>
              </a:ext>
            </a:extLst>
          </p:cNvPr>
          <p:cNvSpPr>
            <a:spLocks noGrp="1"/>
          </p:cNvSpPr>
          <p:nvPr>
            <p:ph type="title"/>
          </p:nvPr>
        </p:nvSpPr>
        <p:spPr/>
        <p:txBody>
          <a:bodyPr/>
          <a:lstStyle/>
          <a:p>
            <a:r>
              <a:rPr lang="en-US" dirty="0"/>
              <a:t>Colors</a:t>
            </a:r>
          </a:p>
        </p:txBody>
      </p:sp>
      <p:grpSp>
        <p:nvGrpSpPr>
          <p:cNvPr id="3" name="Group 2">
            <a:extLst>
              <a:ext uri="{FF2B5EF4-FFF2-40B4-BE49-F238E27FC236}">
                <a16:creationId xmlns:a16="http://schemas.microsoft.com/office/drawing/2014/main" id="{98245714-88EE-44CC-2F5A-415433B8702E}"/>
              </a:ext>
            </a:extLst>
          </p:cNvPr>
          <p:cNvGrpSpPr/>
          <p:nvPr/>
        </p:nvGrpSpPr>
        <p:grpSpPr>
          <a:xfrm>
            <a:off x="1890756" y="2627722"/>
            <a:ext cx="8410489" cy="1602557"/>
            <a:chOff x="1989110" y="2828724"/>
            <a:chExt cx="8410489" cy="1602557"/>
          </a:xfrm>
        </p:grpSpPr>
        <p:sp>
          <p:nvSpPr>
            <p:cNvPr id="12" name="Rectangle 11">
              <a:extLst>
                <a:ext uri="{FF2B5EF4-FFF2-40B4-BE49-F238E27FC236}">
                  <a16:creationId xmlns:a16="http://schemas.microsoft.com/office/drawing/2014/main" id="{CD942743-C21C-4459-956A-BED7417F3C34}"/>
                </a:ext>
              </a:extLst>
            </p:cNvPr>
            <p:cNvSpPr/>
            <p:nvPr/>
          </p:nvSpPr>
          <p:spPr>
            <a:xfrm>
              <a:off x="7095059" y="2828724"/>
              <a:ext cx="1602557" cy="16025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D6A"/>
                </a:solidFill>
              </a:endParaRPr>
            </a:p>
          </p:txBody>
        </p:sp>
        <p:sp>
          <p:nvSpPr>
            <p:cNvPr id="13" name="Rectangle 12">
              <a:extLst>
                <a:ext uri="{FF2B5EF4-FFF2-40B4-BE49-F238E27FC236}">
                  <a16:creationId xmlns:a16="http://schemas.microsoft.com/office/drawing/2014/main" id="{EBE8B5F2-D6B5-4649-BB0C-9F6242FDF482}"/>
                </a:ext>
              </a:extLst>
            </p:cNvPr>
            <p:cNvSpPr/>
            <p:nvPr/>
          </p:nvSpPr>
          <p:spPr>
            <a:xfrm>
              <a:off x="5393076" y="2828724"/>
              <a:ext cx="1602557" cy="160255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C5B5FC-3FFC-413B-A15E-802387659277}"/>
                </a:ext>
              </a:extLst>
            </p:cNvPr>
            <p:cNvSpPr/>
            <p:nvPr/>
          </p:nvSpPr>
          <p:spPr>
            <a:xfrm>
              <a:off x="1989110" y="2828724"/>
              <a:ext cx="1602557" cy="1602557"/>
            </a:xfrm>
            <a:prstGeom prst="rect">
              <a:avLst/>
            </a:prstGeom>
            <a:solidFill>
              <a:schemeClr val="bg2"/>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FFA235-76B0-4B0E-8B91-39E97486BD69}"/>
                </a:ext>
              </a:extLst>
            </p:cNvPr>
            <p:cNvSpPr/>
            <p:nvPr/>
          </p:nvSpPr>
          <p:spPr>
            <a:xfrm>
              <a:off x="8797042" y="2828724"/>
              <a:ext cx="1602557" cy="16025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C011410-E4FE-4B04-9D49-EA0109E4F308}"/>
                </a:ext>
              </a:extLst>
            </p:cNvPr>
            <p:cNvSpPr/>
            <p:nvPr/>
          </p:nvSpPr>
          <p:spPr>
            <a:xfrm>
              <a:off x="3691093" y="2828724"/>
              <a:ext cx="1602557" cy="16025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7864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lue and white dot&#10;&#10;Description automatically generated with medium confidence">
            <a:extLst>
              <a:ext uri="{FF2B5EF4-FFF2-40B4-BE49-F238E27FC236}">
                <a16:creationId xmlns:a16="http://schemas.microsoft.com/office/drawing/2014/main" id="{AA0FA835-5516-92E3-9AC0-9CBD8A65D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3048"/>
            <a:ext cx="12197426" cy="6854952"/>
          </a:xfrm>
          <a:prstGeom prst="rect">
            <a:avLst/>
          </a:prstGeom>
        </p:spPr>
      </p:pic>
      <p:sp>
        <p:nvSpPr>
          <p:cNvPr id="6" name="Pentagon 40">
            <a:extLst>
              <a:ext uri="{FF2B5EF4-FFF2-40B4-BE49-F238E27FC236}">
                <a16:creationId xmlns:a16="http://schemas.microsoft.com/office/drawing/2014/main" id="{2383EBCA-4FFE-4013-9760-D39CDCD2DAC5}"/>
              </a:ext>
            </a:extLst>
          </p:cNvPr>
          <p:cNvSpPr/>
          <p:nvPr/>
        </p:nvSpPr>
        <p:spPr>
          <a:xfrm>
            <a:off x="0" y="1425822"/>
            <a:ext cx="5760720" cy="914461"/>
          </a:xfrm>
          <a:prstGeom prst="homePlate">
            <a:avLst/>
          </a:prstGeom>
          <a:solidFill>
            <a:schemeClr val="accent1"/>
          </a:solidFill>
          <a:ln w="38100">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br>
              <a:rPr lang="en-US" sz="20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T-2 WEEKS</a:t>
            </a: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Team receives materials</a:t>
            </a:r>
          </a:p>
          <a:p>
            <a:pPr algn="ctr"/>
            <a:endParaRPr lang="en-US" sz="20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7" name="Pentagon 41">
            <a:extLst>
              <a:ext uri="{FF2B5EF4-FFF2-40B4-BE49-F238E27FC236}">
                <a16:creationId xmlns:a16="http://schemas.microsoft.com/office/drawing/2014/main" id="{9E2BB715-B4F9-447B-8985-C41373BF11D5}"/>
              </a:ext>
            </a:extLst>
          </p:cNvPr>
          <p:cNvSpPr/>
          <p:nvPr/>
        </p:nvSpPr>
        <p:spPr>
          <a:xfrm>
            <a:off x="0" y="2343694"/>
            <a:ext cx="5760720" cy="914461"/>
          </a:xfrm>
          <a:prstGeom prst="homePlate">
            <a:avLst/>
          </a:prstGeom>
          <a:solidFill>
            <a:schemeClr val="accent2"/>
          </a:solidFill>
          <a:ln w="38100">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T+24 HOURS</a:t>
            </a:r>
          </a:p>
          <a:p>
            <a:pPr algn="ct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Participant feedback</a:t>
            </a:r>
          </a:p>
        </p:txBody>
      </p:sp>
      <p:sp>
        <p:nvSpPr>
          <p:cNvPr id="8" name="Pentagon 42">
            <a:extLst>
              <a:ext uri="{FF2B5EF4-FFF2-40B4-BE49-F238E27FC236}">
                <a16:creationId xmlns:a16="http://schemas.microsoft.com/office/drawing/2014/main" id="{E77CBEDA-25F0-4A74-829B-3169AE1E4EEA}"/>
              </a:ext>
            </a:extLst>
          </p:cNvPr>
          <p:cNvSpPr/>
          <p:nvPr/>
        </p:nvSpPr>
        <p:spPr>
          <a:xfrm>
            <a:off x="0" y="4636560"/>
            <a:ext cx="5760720" cy="914461"/>
          </a:xfrm>
          <a:prstGeom prst="homePlate">
            <a:avLst/>
          </a:prstGeom>
          <a:solidFill>
            <a:schemeClr val="accent1"/>
          </a:solidFill>
          <a:ln w="38100">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br>
              <a:rPr lang="en-US"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sz="20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 </a:t>
            </a: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T+90 DAYS</a:t>
            </a: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Behavioral Evaluation by Manager*</a:t>
            </a:r>
          </a:p>
          <a:p>
            <a:pPr algn="ctr"/>
            <a:endParaRPr lang="en-US" sz="20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9" name="Pentagon 43">
            <a:extLst>
              <a:ext uri="{FF2B5EF4-FFF2-40B4-BE49-F238E27FC236}">
                <a16:creationId xmlns:a16="http://schemas.microsoft.com/office/drawing/2014/main" id="{3296CBCE-AB7B-4EE2-B919-E6DBB2A6D985}"/>
              </a:ext>
            </a:extLst>
          </p:cNvPr>
          <p:cNvSpPr/>
          <p:nvPr/>
        </p:nvSpPr>
        <p:spPr>
          <a:xfrm>
            <a:off x="0" y="5554432"/>
            <a:ext cx="5760720" cy="914461"/>
          </a:xfrm>
          <a:prstGeom prst="homePlate">
            <a:avLst/>
          </a:prstGeom>
          <a:solidFill>
            <a:schemeClr val="accent2"/>
          </a:solidFill>
          <a:ln w="38100">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T+180 DAYS</a:t>
            </a:r>
          </a:p>
          <a:p>
            <a:pPr algn="ct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Impact Evaluation</a:t>
            </a:r>
          </a:p>
        </p:txBody>
      </p:sp>
      <p:sp>
        <p:nvSpPr>
          <p:cNvPr id="10" name="Pentagon 46">
            <a:extLst>
              <a:ext uri="{FF2B5EF4-FFF2-40B4-BE49-F238E27FC236}">
                <a16:creationId xmlns:a16="http://schemas.microsoft.com/office/drawing/2014/main" id="{FCCF9A6E-C5A0-4787-8436-3F3E63EA672D}"/>
              </a:ext>
            </a:extLst>
          </p:cNvPr>
          <p:cNvSpPr/>
          <p:nvPr/>
        </p:nvSpPr>
        <p:spPr>
          <a:xfrm flipH="1">
            <a:off x="6426200" y="1883053"/>
            <a:ext cx="5760720" cy="914400"/>
          </a:xfrm>
          <a:prstGeom prst="homePlate">
            <a:avLst/>
          </a:prstGeom>
          <a:solidFill>
            <a:schemeClr val="accent2"/>
          </a:solidFill>
          <a:ln w="38100">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 Zero HOUR</a:t>
            </a:r>
          </a:p>
          <a:p>
            <a:pPr algn="ct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Training Workshop</a:t>
            </a:r>
          </a:p>
          <a:p>
            <a:pPr algn="ctr"/>
            <a:endPar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11" name="Pentagon 47">
            <a:extLst>
              <a:ext uri="{FF2B5EF4-FFF2-40B4-BE49-F238E27FC236}">
                <a16:creationId xmlns:a16="http://schemas.microsoft.com/office/drawing/2014/main" id="{C9227F4D-31BE-4C30-9F7C-935B24F16CB6}"/>
              </a:ext>
            </a:extLst>
          </p:cNvPr>
          <p:cNvSpPr/>
          <p:nvPr/>
        </p:nvSpPr>
        <p:spPr>
          <a:xfrm flipH="1">
            <a:off x="6426200" y="3221659"/>
            <a:ext cx="5760720" cy="914400"/>
          </a:xfrm>
          <a:prstGeom prst="homePlate">
            <a:avLst/>
          </a:prstGeom>
          <a:solidFill>
            <a:schemeClr val="accent1"/>
          </a:solidFill>
          <a:ln w="38100">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T+2 WEEKS</a:t>
            </a: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Post-Training Pull-Through</a:t>
            </a:r>
          </a:p>
        </p:txBody>
      </p:sp>
      <p:sp>
        <p:nvSpPr>
          <p:cNvPr id="12" name="Pentagon 48">
            <a:extLst>
              <a:ext uri="{FF2B5EF4-FFF2-40B4-BE49-F238E27FC236}">
                <a16:creationId xmlns:a16="http://schemas.microsoft.com/office/drawing/2014/main" id="{B2B3C695-97C4-463A-A581-1D20C590E01A}"/>
              </a:ext>
            </a:extLst>
          </p:cNvPr>
          <p:cNvSpPr/>
          <p:nvPr/>
        </p:nvSpPr>
        <p:spPr>
          <a:xfrm flipH="1">
            <a:off x="6426200" y="4128466"/>
            <a:ext cx="5760720" cy="914400"/>
          </a:xfrm>
          <a:prstGeom prst="homePlate">
            <a:avLst/>
          </a:prstGeom>
          <a:solidFill>
            <a:schemeClr val="accent2"/>
          </a:solidFill>
          <a:ln w="38100">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T-7 WEEKS</a:t>
            </a:r>
          </a:p>
          <a:p>
            <a:pPr algn="ct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Submission to Review (if applicable)</a:t>
            </a:r>
          </a:p>
        </p:txBody>
      </p:sp>
      <p:sp>
        <p:nvSpPr>
          <p:cNvPr id="13" name="Pentagon 45">
            <a:extLst>
              <a:ext uri="{FF2B5EF4-FFF2-40B4-BE49-F238E27FC236}">
                <a16:creationId xmlns:a16="http://schemas.microsoft.com/office/drawing/2014/main" id="{18DB957A-7577-443C-A447-F5EEDA56E3E1}"/>
              </a:ext>
            </a:extLst>
          </p:cNvPr>
          <p:cNvSpPr/>
          <p:nvPr/>
        </p:nvSpPr>
        <p:spPr>
          <a:xfrm flipH="1">
            <a:off x="6426200" y="976247"/>
            <a:ext cx="5760720" cy="914400"/>
          </a:xfrm>
          <a:prstGeom prst="homePlate">
            <a:avLst/>
          </a:prstGeom>
          <a:solidFill>
            <a:schemeClr val="accent1"/>
          </a:solidFill>
          <a:ln w="38100">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T-1 WEEK</a:t>
            </a:r>
            <a:br>
              <a:rPr lang="en-US" sz="24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Communication of Expectations/Prep</a:t>
            </a:r>
          </a:p>
        </p:txBody>
      </p:sp>
      <p:grpSp>
        <p:nvGrpSpPr>
          <p:cNvPr id="25" name="Group 24">
            <a:extLst>
              <a:ext uri="{FF2B5EF4-FFF2-40B4-BE49-F238E27FC236}">
                <a16:creationId xmlns:a16="http://schemas.microsoft.com/office/drawing/2014/main" id="{D5B77FAD-02CD-1995-6199-DED6E9CB438F}"/>
              </a:ext>
            </a:extLst>
          </p:cNvPr>
          <p:cNvGrpSpPr/>
          <p:nvPr/>
        </p:nvGrpSpPr>
        <p:grpSpPr>
          <a:xfrm>
            <a:off x="5988050" y="0"/>
            <a:ext cx="215900" cy="6858000"/>
            <a:chOff x="5988050" y="0"/>
            <a:chExt cx="215900" cy="6858000"/>
          </a:xfrm>
        </p:grpSpPr>
        <p:cxnSp>
          <p:nvCxnSpPr>
            <p:cNvPr id="5" name="Straight Connector 4">
              <a:extLst>
                <a:ext uri="{FF2B5EF4-FFF2-40B4-BE49-F238E27FC236}">
                  <a16:creationId xmlns:a16="http://schemas.microsoft.com/office/drawing/2014/main" id="{BF192599-D907-4239-B1CD-F5E69AAEDD24}"/>
                </a:ext>
              </a:extLst>
            </p:cNvPr>
            <p:cNvCxnSpPr>
              <a:cxnSpLocks/>
            </p:cNvCxnSpPr>
            <p:nvPr/>
          </p:nvCxnSpPr>
          <p:spPr>
            <a:xfrm>
              <a:off x="6087110" y="0"/>
              <a:ext cx="0" cy="6858000"/>
            </a:xfrm>
            <a:prstGeom prst="line">
              <a:avLst/>
            </a:prstGeom>
            <a:ln w="38100">
              <a:solidFill>
                <a:schemeClr val="tx1"/>
              </a:solidFill>
            </a:ln>
            <a:effectLst/>
          </p:spPr>
          <p:style>
            <a:lnRef idx="3">
              <a:schemeClr val="accent1"/>
            </a:lnRef>
            <a:fillRef idx="0">
              <a:schemeClr val="accent1"/>
            </a:fillRef>
            <a:effectRef idx="2">
              <a:schemeClr val="accent1"/>
            </a:effectRef>
            <a:fontRef idx="minor">
              <a:schemeClr val="tx1"/>
            </a:fontRef>
          </p:style>
        </p:cxnSp>
        <p:sp>
          <p:nvSpPr>
            <p:cNvPr id="15" name="Oval 14">
              <a:extLst>
                <a:ext uri="{FF2B5EF4-FFF2-40B4-BE49-F238E27FC236}">
                  <a16:creationId xmlns:a16="http://schemas.microsoft.com/office/drawing/2014/main" id="{853DD677-B6D2-4A6B-9A82-CA7D60B358F5}"/>
                </a:ext>
              </a:extLst>
            </p:cNvPr>
            <p:cNvSpPr/>
            <p:nvPr/>
          </p:nvSpPr>
          <p:spPr>
            <a:xfrm>
              <a:off x="5988050" y="1285240"/>
              <a:ext cx="215900" cy="215900"/>
            </a:xfrm>
            <a:prstGeom prst="ellipse">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16" name="Oval 15">
              <a:extLst>
                <a:ext uri="{FF2B5EF4-FFF2-40B4-BE49-F238E27FC236}">
                  <a16:creationId xmlns:a16="http://schemas.microsoft.com/office/drawing/2014/main" id="{2217AF95-B097-4434-921A-85C3F1E8EF75}"/>
                </a:ext>
              </a:extLst>
            </p:cNvPr>
            <p:cNvSpPr/>
            <p:nvPr/>
          </p:nvSpPr>
          <p:spPr>
            <a:xfrm>
              <a:off x="5988050" y="2215162"/>
              <a:ext cx="215900" cy="215900"/>
            </a:xfrm>
            <a:prstGeom prst="ellipse">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17" name="Oval 16">
              <a:extLst>
                <a:ext uri="{FF2B5EF4-FFF2-40B4-BE49-F238E27FC236}">
                  <a16:creationId xmlns:a16="http://schemas.microsoft.com/office/drawing/2014/main" id="{60D5F75E-109B-4585-9523-1A1272148230}"/>
                </a:ext>
              </a:extLst>
            </p:cNvPr>
            <p:cNvSpPr/>
            <p:nvPr/>
          </p:nvSpPr>
          <p:spPr>
            <a:xfrm>
              <a:off x="5988050" y="1756551"/>
              <a:ext cx="215900" cy="215900"/>
            </a:xfrm>
            <a:prstGeom prst="ellipse">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18" name="Oval 17">
              <a:extLst>
                <a:ext uri="{FF2B5EF4-FFF2-40B4-BE49-F238E27FC236}">
                  <a16:creationId xmlns:a16="http://schemas.microsoft.com/office/drawing/2014/main" id="{115F9B43-E2E9-4B34-8419-BE27C8157153}"/>
                </a:ext>
              </a:extLst>
            </p:cNvPr>
            <p:cNvSpPr/>
            <p:nvPr/>
          </p:nvSpPr>
          <p:spPr>
            <a:xfrm>
              <a:off x="5988050" y="2661073"/>
              <a:ext cx="215900" cy="215900"/>
            </a:xfrm>
            <a:prstGeom prst="ellipse">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19" name="Oval 18">
              <a:extLst>
                <a:ext uri="{FF2B5EF4-FFF2-40B4-BE49-F238E27FC236}">
                  <a16:creationId xmlns:a16="http://schemas.microsoft.com/office/drawing/2014/main" id="{A0F76B68-E106-449F-8DDB-48B9C934BEF6}"/>
                </a:ext>
              </a:extLst>
            </p:cNvPr>
            <p:cNvSpPr/>
            <p:nvPr/>
          </p:nvSpPr>
          <p:spPr>
            <a:xfrm>
              <a:off x="5988050" y="3576884"/>
              <a:ext cx="215900" cy="215900"/>
            </a:xfrm>
            <a:prstGeom prst="ellipse">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20" name="Oval 19">
              <a:extLst>
                <a:ext uri="{FF2B5EF4-FFF2-40B4-BE49-F238E27FC236}">
                  <a16:creationId xmlns:a16="http://schemas.microsoft.com/office/drawing/2014/main" id="{3CC08612-7F79-41C0-A63B-C343DA7BE1BA}"/>
                </a:ext>
              </a:extLst>
            </p:cNvPr>
            <p:cNvSpPr/>
            <p:nvPr/>
          </p:nvSpPr>
          <p:spPr>
            <a:xfrm>
              <a:off x="5988050" y="4952717"/>
              <a:ext cx="215900" cy="215900"/>
            </a:xfrm>
            <a:prstGeom prst="ellipse">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21" name="Oval 20">
              <a:extLst>
                <a:ext uri="{FF2B5EF4-FFF2-40B4-BE49-F238E27FC236}">
                  <a16:creationId xmlns:a16="http://schemas.microsoft.com/office/drawing/2014/main" id="{E49BA374-4CEF-4AB0-B5DA-49095CF6DC05}"/>
                </a:ext>
              </a:extLst>
            </p:cNvPr>
            <p:cNvSpPr/>
            <p:nvPr/>
          </p:nvSpPr>
          <p:spPr>
            <a:xfrm>
              <a:off x="5988050" y="5869940"/>
              <a:ext cx="215900" cy="215900"/>
            </a:xfrm>
            <a:prstGeom prst="ellipse">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sp>
          <p:nvSpPr>
            <p:cNvPr id="22" name="Oval 21">
              <a:extLst>
                <a:ext uri="{FF2B5EF4-FFF2-40B4-BE49-F238E27FC236}">
                  <a16:creationId xmlns:a16="http://schemas.microsoft.com/office/drawing/2014/main" id="{4B126DD7-5BA2-460C-8091-20AD0C28E2AE}"/>
                </a:ext>
              </a:extLst>
            </p:cNvPr>
            <p:cNvSpPr/>
            <p:nvPr/>
          </p:nvSpPr>
          <p:spPr>
            <a:xfrm>
              <a:off x="5988050" y="4494106"/>
              <a:ext cx="215900" cy="215900"/>
            </a:xfrm>
            <a:prstGeom prst="ellipse">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anose="020B0503030403020204" pitchFamily="34" charset="0"/>
              </a:endParaRPr>
            </a:p>
          </p:txBody>
        </p:sp>
      </p:grpSp>
      <p:sp>
        <p:nvSpPr>
          <p:cNvPr id="23" name="TextBox 22">
            <a:extLst>
              <a:ext uri="{FF2B5EF4-FFF2-40B4-BE49-F238E27FC236}">
                <a16:creationId xmlns:a16="http://schemas.microsoft.com/office/drawing/2014/main" id="{EEDEDD0F-A760-4D3D-B143-AD0D079EB25F}"/>
              </a:ext>
            </a:extLst>
          </p:cNvPr>
          <p:cNvSpPr txBox="1"/>
          <p:nvPr/>
        </p:nvSpPr>
        <p:spPr>
          <a:xfrm>
            <a:off x="7017652" y="5552876"/>
            <a:ext cx="3924300" cy="523220"/>
          </a:xfrm>
          <a:prstGeom prst="rect">
            <a:avLst/>
          </a:prstGeom>
          <a:noFill/>
        </p:spPr>
        <p:txBody>
          <a:bodyPr wrap="square" rtlCol="0">
            <a:spAutoFit/>
          </a:bodyPr>
          <a:lstStyle/>
          <a:p>
            <a:pPr marL="63500" indent="-63500">
              <a:tabLst>
                <a:tab pos="177800" algn="l"/>
              </a:tabLst>
            </a:pPr>
            <a:r>
              <a:rPr lang="en-US" sz="1400" dirty="0">
                <a:latin typeface="Nirmala Text" panose="020B0502040204020203" pitchFamily="34" charset="0"/>
                <a:ea typeface="Nirmala Text" panose="020B0502040204020203" pitchFamily="34" charset="0"/>
                <a:cs typeface="Nirmala Text" panose="020B0502040204020203" pitchFamily="34" charset="0"/>
              </a:rPr>
              <a:t>*Requires minimum of two opportunities to observe, model and/or coach behaviors</a:t>
            </a:r>
            <a:endParaRPr lang="en-US" sz="1400" b="1"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24" name="Title 1">
            <a:extLst>
              <a:ext uri="{FF2B5EF4-FFF2-40B4-BE49-F238E27FC236}">
                <a16:creationId xmlns:a16="http://schemas.microsoft.com/office/drawing/2014/main" id="{DE656204-668B-D1F8-7FCB-235A81DC3CE3}"/>
              </a:ext>
            </a:extLst>
          </p:cNvPr>
          <p:cNvSpPr>
            <a:spLocks noGrp="1"/>
          </p:cNvSpPr>
          <p:nvPr>
            <p:ph type="title"/>
          </p:nvPr>
        </p:nvSpPr>
        <p:spPr>
          <a:xfrm>
            <a:off x="271604" y="1"/>
            <a:ext cx="11082196" cy="1222217"/>
          </a:xfrm>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Training timeline</a:t>
            </a:r>
          </a:p>
        </p:txBody>
      </p:sp>
    </p:spTree>
    <p:extLst>
      <p:ext uri="{BB962C8B-B14F-4D97-AF65-F5344CB8AC3E}">
        <p14:creationId xmlns:p14="http://schemas.microsoft.com/office/powerpoint/2010/main" val="2704643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a calendar showing the number of days&#10;&#10;Description automatically generated">
            <a:extLst>
              <a:ext uri="{FF2B5EF4-FFF2-40B4-BE49-F238E27FC236}">
                <a16:creationId xmlns:a16="http://schemas.microsoft.com/office/drawing/2014/main" id="{2B601009-DA57-4F47-B68D-2D8955DB0D09}"/>
              </a:ext>
            </a:extLst>
          </p:cNvPr>
          <p:cNvPicPr>
            <a:picLocks noChangeAspect="1"/>
          </p:cNvPicPr>
          <p:nvPr/>
        </p:nvPicPr>
        <p:blipFill>
          <a:blip r:embed="rId2">
            <a:alphaModFix amt="21000"/>
            <a:extLst>
              <a:ext uri="{BEBA8EAE-BF5A-486C-A8C5-ECC9F3942E4B}">
                <a14:imgProps xmlns:a14="http://schemas.microsoft.com/office/drawing/2010/main">
                  <a14:imgLayer r:embed="rId3">
                    <a14:imgEffect>
                      <a14:colorTemperature colorTemp="4567"/>
                    </a14:imgEffect>
                    <a14:imgEffect>
                      <a14:saturation sat="149000"/>
                    </a14:imgEffect>
                    <a14:imgEffect>
                      <a14:brightnessContrast bright="-41000"/>
                    </a14:imgEffect>
                  </a14:imgLayer>
                </a14:imgProps>
              </a:ex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Title 1">
            <a:extLst>
              <a:ext uri="{FF2B5EF4-FFF2-40B4-BE49-F238E27FC236}">
                <a16:creationId xmlns:a16="http://schemas.microsoft.com/office/drawing/2014/main" id="{46D2827D-5CA6-4A6B-951F-BE84C5883F1B}"/>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Calendar</a:t>
            </a:r>
          </a:p>
        </p:txBody>
      </p:sp>
      <p:graphicFrame>
        <p:nvGraphicFramePr>
          <p:cNvPr id="5" name="Table 4">
            <a:extLst>
              <a:ext uri="{FF2B5EF4-FFF2-40B4-BE49-F238E27FC236}">
                <a16:creationId xmlns:a16="http://schemas.microsoft.com/office/drawing/2014/main" id="{134C7F7E-7CD1-4A22-A704-66CF856AC4EE}"/>
              </a:ext>
            </a:extLst>
          </p:cNvPr>
          <p:cNvGraphicFramePr>
            <a:graphicFrameLocks noGrp="1"/>
          </p:cNvGraphicFramePr>
          <p:nvPr>
            <p:extLst>
              <p:ext uri="{D42A27DB-BD31-4B8C-83A1-F6EECF244321}">
                <p14:modId xmlns:p14="http://schemas.microsoft.com/office/powerpoint/2010/main" val="1910715669"/>
              </p:ext>
            </p:extLst>
          </p:nvPr>
        </p:nvGraphicFramePr>
        <p:xfrm>
          <a:off x="642938" y="1375041"/>
          <a:ext cx="7225155" cy="4491807"/>
        </p:xfrm>
        <a:graphic>
          <a:graphicData uri="http://schemas.openxmlformats.org/drawingml/2006/table">
            <a:tbl>
              <a:tblPr firstRow="1" bandRow="1">
                <a:tableStyleId>{EB344D84-9AFB-497E-A393-DC336BA19D2E}</a:tableStyleId>
              </a:tblPr>
              <a:tblGrid>
                <a:gridCol w="1032165">
                  <a:extLst>
                    <a:ext uri="{9D8B030D-6E8A-4147-A177-3AD203B41FA5}">
                      <a16:colId xmlns:a16="http://schemas.microsoft.com/office/drawing/2014/main" val="740405370"/>
                    </a:ext>
                  </a:extLst>
                </a:gridCol>
                <a:gridCol w="1032165">
                  <a:extLst>
                    <a:ext uri="{9D8B030D-6E8A-4147-A177-3AD203B41FA5}">
                      <a16:colId xmlns:a16="http://schemas.microsoft.com/office/drawing/2014/main" val="3525202483"/>
                    </a:ext>
                  </a:extLst>
                </a:gridCol>
                <a:gridCol w="1032165">
                  <a:extLst>
                    <a:ext uri="{9D8B030D-6E8A-4147-A177-3AD203B41FA5}">
                      <a16:colId xmlns:a16="http://schemas.microsoft.com/office/drawing/2014/main" val="1307274769"/>
                    </a:ext>
                  </a:extLst>
                </a:gridCol>
                <a:gridCol w="1032165">
                  <a:extLst>
                    <a:ext uri="{9D8B030D-6E8A-4147-A177-3AD203B41FA5}">
                      <a16:colId xmlns:a16="http://schemas.microsoft.com/office/drawing/2014/main" val="2581656809"/>
                    </a:ext>
                  </a:extLst>
                </a:gridCol>
                <a:gridCol w="1032165">
                  <a:extLst>
                    <a:ext uri="{9D8B030D-6E8A-4147-A177-3AD203B41FA5}">
                      <a16:colId xmlns:a16="http://schemas.microsoft.com/office/drawing/2014/main" val="1425625372"/>
                    </a:ext>
                  </a:extLst>
                </a:gridCol>
                <a:gridCol w="1032165">
                  <a:extLst>
                    <a:ext uri="{9D8B030D-6E8A-4147-A177-3AD203B41FA5}">
                      <a16:colId xmlns:a16="http://schemas.microsoft.com/office/drawing/2014/main" val="732491654"/>
                    </a:ext>
                  </a:extLst>
                </a:gridCol>
                <a:gridCol w="1032165">
                  <a:extLst>
                    <a:ext uri="{9D8B030D-6E8A-4147-A177-3AD203B41FA5}">
                      <a16:colId xmlns:a16="http://schemas.microsoft.com/office/drawing/2014/main" val="3211795461"/>
                    </a:ext>
                  </a:extLst>
                </a:gridCol>
              </a:tblGrid>
              <a:tr h="571637">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SUN</a:t>
                      </a:r>
                    </a:p>
                  </a:txBody>
                  <a:tcPr marL="60069" marR="60069" marT="30035" marB="300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MON</a:t>
                      </a:r>
                    </a:p>
                  </a:txBody>
                  <a:tcPr marL="60069" marR="60069" marT="30035" marB="300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TUE</a:t>
                      </a:r>
                    </a:p>
                  </a:txBody>
                  <a:tcPr marL="60069" marR="60069" marT="30035" marB="300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WED</a:t>
                      </a:r>
                    </a:p>
                  </a:txBody>
                  <a:tcPr marL="60069" marR="60069" marT="30035" marB="300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THU</a:t>
                      </a:r>
                    </a:p>
                  </a:txBody>
                  <a:tcPr marL="60069" marR="60069" marT="30035" marB="300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FRI</a:t>
                      </a:r>
                    </a:p>
                  </a:txBody>
                  <a:tcPr marL="60069" marR="60069" marT="30035" marB="300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SAT</a:t>
                      </a:r>
                    </a:p>
                  </a:txBody>
                  <a:tcPr marL="60069" marR="60069" marT="30035" marB="30035"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extLst>
                  <a:ext uri="{0D108BD9-81ED-4DB2-BD59-A6C34878D82A}">
                    <a16:rowId xmlns:a16="http://schemas.microsoft.com/office/drawing/2014/main" val="665874052"/>
                  </a:ext>
                </a:extLst>
              </a:tr>
              <a:tr h="774255">
                <a:tc>
                  <a:txBody>
                    <a:bodyPr/>
                    <a:lstStyle/>
                    <a:p>
                      <a:endParaRPr lang="en-US" sz="1200" dirty="0">
                        <a:latin typeface="Nirmala Text" panose="020B0502040204020203" pitchFamily="34" charset="0"/>
                        <a:ea typeface="Nirmala Text" panose="020B0502040204020203" pitchFamily="34" charset="0"/>
                        <a:cs typeface="Nirmala Text" panose="020B0502040204020203" pitchFamily="34" charset="0"/>
                      </a:endParaRPr>
                    </a:p>
                  </a:txBody>
                  <a:tcPr marL="60069" marR="60069" marT="30035" marB="30035">
                    <a:lnT w="12700" cap="flat" cmpd="sng" algn="ctr">
                      <a:noFill/>
                      <a:prstDash val="solid"/>
                      <a:round/>
                      <a:headEnd type="none" w="med" len="med"/>
                      <a:tailEnd type="none" w="med" len="med"/>
                    </a:lnT>
                  </a:tcPr>
                </a:tc>
                <a:tc>
                  <a:txBody>
                    <a:bodyPr/>
                    <a:lstStyle/>
                    <a:p>
                      <a:endParaRPr lang="en-US" sz="1200" dirty="0">
                        <a:latin typeface="Nirmala Text" panose="020B0502040204020203" pitchFamily="34" charset="0"/>
                        <a:ea typeface="Nirmala Text" panose="020B0502040204020203" pitchFamily="34" charset="0"/>
                        <a:cs typeface="Nirmala Text" panose="020B0502040204020203" pitchFamily="34" charset="0"/>
                      </a:endParaRPr>
                    </a:p>
                  </a:txBody>
                  <a:tcPr marL="60069" marR="60069" marT="30035" marB="30035">
                    <a:lnT w="12700" cap="flat" cmpd="sng" algn="ctr">
                      <a:noFill/>
                      <a:prstDash val="solid"/>
                      <a:round/>
                      <a:headEnd type="none" w="med" len="med"/>
                      <a:tailEnd type="none" w="med" len="med"/>
                    </a:lnT>
                  </a:tcPr>
                </a:tc>
                <a:tc>
                  <a:txBody>
                    <a:bodyPr/>
                    <a:lstStyle/>
                    <a:p>
                      <a:endParaRPr lang="en-US" sz="1200" dirty="0">
                        <a:latin typeface="Nirmala Text" panose="020B0502040204020203" pitchFamily="34" charset="0"/>
                        <a:ea typeface="Nirmala Text" panose="020B0502040204020203" pitchFamily="34" charset="0"/>
                        <a:cs typeface="Nirmala Text" panose="020B0502040204020203" pitchFamily="34" charset="0"/>
                      </a:endParaRPr>
                    </a:p>
                  </a:txBody>
                  <a:tcPr marL="60069" marR="60069" marT="30035" marB="30035">
                    <a:lnT w="12700" cap="flat" cmpd="sng" algn="ctr">
                      <a:noFill/>
                      <a:prstDash val="solid"/>
                      <a:round/>
                      <a:headEnd type="none" w="med" len="med"/>
                      <a:tailEnd type="none" w="med" len="med"/>
                    </a:lnT>
                  </a:tcPr>
                </a:tc>
                <a:tc>
                  <a:txBody>
                    <a:bodyPr/>
                    <a:lstStyle/>
                    <a:p>
                      <a:endParaRPr lang="en-US" sz="1200" dirty="0">
                        <a:latin typeface="Nirmala Text" panose="020B0502040204020203" pitchFamily="34" charset="0"/>
                        <a:ea typeface="Nirmala Text" panose="020B0502040204020203" pitchFamily="34" charset="0"/>
                        <a:cs typeface="Nirmala Text" panose="020B0502040204020203" pitchFamily="34" charset="0"/>
                      </a:endParaRPr>
                    </a:p>
                  </a:txBody>
                  <a:tcPr marL="60069" marR="60069" marT="30035" marB="30035">
                    <a:lnT w="12700" cap="flat" cmpd="sng" algn="ctr">
                      <a:noFill/>
                      <a:prstDash val="solid"/>
                      <a:round/>
                      <a:headEnd type="none" w="med" len="med"/>
                      <a:tailEnd type="none" w="med" len="med"/>
                    </a:lnT>
                  </a:tcPr>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1</a:t>
                      </a:r>
                    </a:p>
                  </a:txBody>
                  <a:tcPr marL="60069" marR="60069" marT="30035" marB="30035">
                    <a:lnT w="12700" cap="flat" cmpd="sng" algn="ctr">
                      <a:noFill/>
                      <a:prstDash val="solid"/>
                      <a:round/>
                      <a:headEnd type="none" w="med" len="med"/>
                      <a:tailEnd type="none" w="med" len="med"/>
                    </a:lnT>
                  </a:tcPr>
                </a:tc>
                <a:tc>
                  <a:txBody>
                    <a:bodyPr/>
                    <a:lstStyle/>
                    <a:p>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2</a:t>
                      </a:r>
                    </a:p>
                  </a:txBody>
                  <a:tcPr marL="60069" marR="60069" marT="30035" marB="30035">
                    <a:lnT w="12700" cap="flat" cmpd="sng" algn="ctr">
                      <a:noFill/>
                      <a:prstDash val="solid"/>
                      <a:round/>
                      <a:headEnd type="none" w="med" len="med"/>
                      <a:tailEnd type="none" w="med" len="med"/>
                    </a:lnT>
                    <a:solidFill>
                      <a:schemeClr val="accent2"/>
                    </a:solidFill>
                  </a:tcPr>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3</a:t>
                      </a:r>
                    </a:p>
                  </a:txBody>
                  <a:tcPr marL="60069" marR="60069" marT="30035" marB="30035">
                    <a:lnT w="12700" cap="flat" cmpd="sng" algn="ctr">
                      <a:noFill/>
                      <a:prstDash val="solid"/>
                      <a:round/>
                      <a:headEnd type="none" w="med" len="med"/>
                      <a:tailEnd type="none" w="med" len="med"/>
                    </a:lnT>
                  </a:tcPr>
                </a:tc>
                <a:extLst>
                  <a:ext uri="{0D108BD9-81ED-4DB2-BD59-A6C34878D82A}">
                    <a16:rowId xmlns:a16="http://schemas.microsoft.com/office/drawing/2014/main" val="4226410396"/>
                  </a:ext>
                </a:extLst>
              </a:tr>
              <a:tr h="823150">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4</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5</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6</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7</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8</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9</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10</a:t>
                      </a:r>
                    </a:p>
                  </a:txBody>
                  <a:tcPr marL="60069" marR="60069" marT="30035" marB="30035"/>
                </a:tc>
                <a:extLst>
                  <a:ext uri="{0D108BD9-81ED-4DB2-BD59-A6C34878D82A}">
                    <a16:rowId xmlns:a16="http://schemas.microsoft.com/office/drawing/2014/main" val="2396558928"/>
                  </a:ext>
                </a:extLst>
              </a:tr>
              <a:tr h="774255">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11</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12</a:t>
                      </a:r>
                    </a:p>
                  </a:txBody>
                  <a:tcPr marL="60069" marR="60069" marT="30035" marB="30035"/>
                </a:tc>
                <a:tc>
                  <a:txBody>
                    <a:bodyPr/>
                    <a:lstStyle/>
                    <a:p>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13</a:t>
                      </a:r>
                    </a:p>
                  </a:txBody>
                  <a:tcPr marL="60069" marR="60069" marT="30035" marB="30035">
                    <a:solidFill>
                      <a:schemeClr val="tx2">
                        <a:lumMod val="60000"/>
                        <a:lumOff val="40000"/>
                      </a:schemeClr>
                    </a:solidFill>
                  </a:tcPr>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14</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15</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16</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17</a:t>
                      </a:r>
                    </a:p>
                  </a:txBody>
                  <a:tcPr marL="60069" marR="60069" marT="30035" marB="30035"/>
                </a:tc>
                <a:extLst>
                  <a:ext uri="{0D108BD9-81ED-4DB2-BD59-A6C34878D82A}">
                    <a16:rowId xmlns:a16="http://schemas.microsoft.com/office/drawing/2014/main" val="4253102173"/>
                  </a:ext>
                </a:extLst>
              </a:tr>
              <a:tr h="774255">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18</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19</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20</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21</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22</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23</a:t>
                      </a:r>
                    </a:p>
                  </a:txBody>
                  <a:tcPr marL="60069" marR="60069" marT="30035" marB="30035"/>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24</a:t>
                      </a:r>
                    </a:p>
                  </a:txBody>
                  <a:tcPr marL="60069" marR="60069" marT="30035" marB="30035"/>
                </a:tc>
                <a:extLst>
                  <a:ext uri="{0D108BD9-81ED-4DB2-BD59-A6C34878D82A}">
                    <a16:rowId xmlns:a16="http://schemas.microsoft.com/office/drawing/2014/main" val="2269700445"/>
                  </a:ext>
                </a:extLst>
              </a:tr>
              <a:tr h="774255">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25</a:t>
                      </a:r>
                    </a:p>
                  </a:txBody>
                  <a:tcPr marL="60069" marR="60069" marT="30035" marB="30035">
                    <a:lnB w="12700" cap="flat" cmpd="sng" algn="ctr">
                      <a:noFill/>
                      <a:prstDash val="solid"/>
                      <a:round/>
                      <a:headEnd type="none" w="med" len="med"/>
                      <a:tailEnd type="none" w="med" len="med"/>
                    </a:lnB>
                  </a:tcPr>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26</a:t>
                      </a:r>
                    </a:p>
                  </a:txBody>
                  <a:tcPr marL="60069" marR="60069" marT="30035" marB="30035">
                    <a:lnB w="12700" cap="flat" cmpd="sng" algn="ctr">
                      <a:noFill/>
                      <a:prstDash val="solid"/>
                      <a:round/>
                      <a:headEnd type="none" w="med" len="med"/>
                      <a:tailEnd type="none" w="med" len="med"/>
                    </a:lnB>
                  </a:tcPr>
                </a:tc>
                <a:tc>
                  <a:txBody>
                    <a:bodyPr/>
                    <a:lstStyle/>
                    <a:p>
                      <a:r>
                        <a:rPr lang="en-US" sz="1200" dirty="0">
                          <a:latin typeface="Nirmala Text" panose="020B0502040204020203" pitchFamily="34" charset="0"/>
                          <a:ea typeface="Nirmala Text" panose="020B0502040204020203" pitchFamily="34" charset="0"/>
                          <a:cs typeface="Nirmala Text" panose="020B0502040204020203" pitchFamily="34" charset="0"/>
                        </a:rPr>
                        <a:t>27</a:t>
                      </a:r>
                    </a:p>
                  </a:txBody>
                  <a:tcPr marL="60069" marR="60069" marT="30035" marB="30035">
                    <a:lnB w="12700" cap="flat" cmpd="sng" algn="ctr">
                      <a:noFill/>
                      <a:prstDash val="solid"/>
                      <a:round/>
                      <a:headEnd type="none" w="med" len="med"/>
                      <a:tailEnd type="none" w="med" len="med"/>
                    </a:lnB>
                  </a:tcPr>
                </a:tc>
                <a:tc>
                  <a:txBody>
                    <a:bodyPr/>
                    <a:lstStyle/>
                    <a:p>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28</a:t>
                      </a:r>
                    </a:p>
                  </a:txBody>
                  <a:tcPr marL="60069" marR="60069" marT="30035" marB="30035">
                    <a:lnB w="12700" cap="flat" cmpd="sng" algn="ctr">
                      <a:noFill/>
                      <a:prstDash val="solid"/>
                      <a:round/>
                      <a:headEnd type="none" w="med" len="med"/>
                      <a:tailEnd type="none" w="med" len="med"/>
                    </a:lnB>
                    <a:solidFill>
                      <a:schemeClr val="accent1">
                        <a:lumMod val="60000"/>
                        <a:lumOff val="40000"/>
                      </a:schemeClr>
                    </a:solidFill>
                  </a:tcPr>
                </a:tc>
                <a:tc>
                  <a:txBody>
                    <a:bodyPr/>
                    <a:lstStyle/>
                    <a:p>
                      <a:endParaRPr lang="en-US" sz="1200" dirty="0">
                        <a:latin typeface="Nirmala Text" panose="020B0502040204020203" pitchFamily="34" charset="0"/>
                        <a:ea typeface="Nirmala Text" panose="020B0502040204020203" pitchFamily="34" charset="0"/>
                        <a:cs typeface="Nirmala Text" panose="020B0502040204020203" pitchFamily="34" charset="0"/>
                      </a:endParaRPr>
                    </a:p>
                  </a:txBody>
                  <a:tcPr marL="60069" marR="60069" marT="30035" marB="30035">
                    <a:lnB w="12700" cap="flat" cmpd="sng" algn="ctr">
                      <a:noFill/>
                      <a:prstDash val="solid"/>
                      <a:round/>
                      <a:headEnd type="none" w="med" len="med"/>
                      <a:tailEnd type="none" w="med" len="med"/>
                    </a:lnB>
                  </a:tcPr>
                </a:tc>
                <a:tc>
                  <a:txBody>
                    <a:bodyPr/>
                    <a:lstStyle/>
                    <a:p>
                      <a:endParaRPr lang="en-US" sz="1200" dirty="0">
                        <a:latin typeface="Nirmala Text" panose="020B0502040204020203" pitchFamily="34" charset="0"/>
                        <a:ea typeface="Nirmala Text" panose="020B0502040204020203" pitchFamily="34" charset="0"/>
                        <a:cs typeface="Nirmala Text" panose="020B0502040204020203" pitchFamily="34" charset="0"/>
                      </a:endParaRPr>
                    </a:p>
                  </a:txBody>
                  <a:tcPr marL="60069" marR="60069" marT="30035" marB="30035">
                    <a:lnB w="12700" cap="flat" cmpd="sng" algn="ctr">
                      <a:noFill/>
                      <a:prstDash val="solid"/>
                      <a:round/>
                      <a:headEnd type="none" w="med" len="med"/>
                      <a:tailEnd type="none" w="med" len="med"/>
                    </a:lnB>
                  </a:tcPr>
                </a:tc>
                <a:tc>
                  <a:txBody>
                    <a:bodyPr/>
                    <a:lstStyle/>
                    <a:p>
                      <a:endParaRPr lang="en-US" sz="1200" dirty="0">
                        <a:latin typeface="Nirmala Text" panose="020B0502040204020203" pitchFamily="34" charset="0"/>
                        <a:ea typeface="Nirmala Text" panose="020B0502040204020203" pitchFamily="34" charset="0"/>
                        <a:cs typeface="Nirmala Text" panose="020B0502040204020203" pitchFamily="34" charset="0"/>
                      </a:endParaRPr>
                    </a:p>
                  </a:txBody>
                  <a:tcPr marL="60069" marR="60069" marT="30035" marB="30035">
                    <a:lnB w="12700" cap="flat" cmpd="sng" algn="ctr">
                      <a:noFill/>
                      <a:prstDash val="solid"/>
                      <a:round/>
                      <a:headEnd type="none" w="med" len="med"/>
                      <a:tailEnd type="none" w="med" len="med"/>
                    </a:lnB>
                  </a:tcPr>
                </a:tc>
                <a:extLst>
                  <a:ext uri="{0D108BD9-81ED-4DB2-BD59-A6C34878D82A}">
                    <a16:rowId xmlns:a16="http://schemas.microsoft.com/office/drawing/2014/main" val="1380552715"/>
                  </a:ext>
                </a:extLst>
              </a:tr>
            </a:tbl>
          </a:graphicData>
        </a:graphic>
      </p:graphicFrame>
      <p:sp>
        <p:nvSpPr>
          <p:cNvPr id="6" name="Rectangle 5">
            <a:extLst>
              <a:ext uri="{FF2B5EF4-FFF2-40B4-BE49-F238E27FC236}">
                <a16:creationId xmlns:a16="http://schemas.microsoft.com/office/drawing/2014/main" id="{22426E02-EA14-494D-A83C-1DD14DC141FB}"/>
              </a:ext>
            </a:extLst>
          </p:cNvPr>
          <p:cNvSpPr/>
          <p:nvPr/>
        </p:nvSpPr>
        <p:spPr>
          <a:xfrm>
            <a:off x="8562209" y="2379316"/>
            <a:ext cx="457200" cy="457200"/>
          </a:xfrm>
          <a:prstGeom prst="rect">
            <a:avLst/>
          </a:prstGeom>
          <a:solidFill>
            <a:schemeClr val="accent2"/>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yriad Pro" panose="020B0503030403020204" pitchFamily="34" charset="0"/>
            </a:endParaRPr>
          </a:p>
        </p:txBody>
      </p:sp>
      <p:sp>
        <p:nvSpPr>
          <p:cNvPr id="7" name="Rectangle 6">
            <a:extLst>
              <a:ext uri="{FF2B5EF4-FFF2-40B4-BE49-F238E27FC236}">
                <a16:creationId xmlns:a16="http://schemas.microsoft.com/office/drawing/2014/main" id="{9001CAF6-E7D7-4EE1-B0B4-BA593E3C93D9}"/>
              </a:ext>
            </a:extLst>
          </p:cNvPr>
          <p:cNvSpPr/>
          <p:nvPr/>
        </p:nvSpPr>
        <p:spPr>
          <a:xfrm>
            <a:off x="8568951" y="3425753"/>
            <a:ext cx="457200" cy="457200"/>
          </a:xfrm>
          <a:prstGeom prst="rect">
            <a:avLst/>
          </a:prstGeom>
          <a:solidFill>
            <a:schemeClr val="tx2">
              <a:lumMod val="60000"/>
              <a:lumOff val="40000"/>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yriad Pro" panose="020B0503030403020204" pitchFamily="34" charset="0"/>
            </a:endParaRPr>
          </a:p>
        </p:txBody>
      </p:sp>
      <p:sp>
        <p:nvSpPr>
          <p:cNvPr id="8" name="Rectangle 7">
            <a:extLst>
              <a:ext uri="{FF2B5EF4-FFF2-40B4-BE49-F238E27FC236}">
                <a16:creationId xmlns:a16="http://schemas.microsoft.com/office/drawing/2014/main" id="{6B784E88-2A46-4DE8-9F95-76B56B2B63AE}"/>
              </a:ext>
            </a:extLst>
          </p:cNvPr>
          <p:cNvSpPr/>
          <p:nvPr/>
        </p:nvSpPr>
        <p:spPr>
          <a:xfrm>
            <a:off x="8562209" y="4510705"/>
            <a:ext cx="457200" cy="457200"/>
          </a:xfrm>
          <a:prstGeom prst="rect">
            <a:avLst/>
          </a:prstGeom>
          <a:solidFill>
            <a:schemeClr val="accent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yriad Pro" panose="020B0503030403020204" pitchFamily="34" charset="0"/>
            </a:endParaRPr>
          </a:p>
        </p:txBody>
      </p:sp>
      <p:grpSp>
        <p:nvGrpSpPr>
          <p:cNvPr id="9" name="Group 8">
            <a:extLst>
              <a:ext uri="{FF2B5EF4-FFF2-40B4-BE49-F238E27FC236}">
                <a16:creationId xmlns:a16="http://schemas.microsoft.com/office/drawing/2014/main" id="{CAEF6B58-263A-4237-B559-894F42B83A04}"/>
              </a:ext>
            </a:extLst>
          </p:cNvPr>
          <p:cNvGrpSpPr/>
          <p:nvPr/>
        </p:nvGrpSpPr>
        <p:grpSpPr>
          <a:xfrm>
            <a:off x="8674417" y="2499446"/>
            <a:ext cx="214313" cy="185738"/>
            <a:chOff x="11028363" y="5368925"/>
            <a:chExt cx="285750" cy="247650"/>
          </a:xfrm>
          <a:solidFill>
            <a:schemeClr val="bg1"/>
          </a:solidFill>
        </p:grpSpPr>
        <p:sp>
          <p:nvSpPr>
            <p:cNvPr id="10" name="Freeform 3577">
              <a:extLst>
                <a:ext uri="{FF2B5EF4-FFF2-40B4-BE49-F238E27FC236}">
                  <a16:creationId xmlns:a16="http://schemas.microsoft.com/office/drawing/2014/main" id="{50044125-D9EF-4549-BA6D-5982450B9A07}"/>
                </a:ext>
              </a:extLst>
            </p:cNvPr>
            <p:cNvSpPr>
              <a:spLocks/>
            </p:cNvSpPr>
            <p:nvPr/>
          </p:nvSpPr>
          <p:spPr bwMode="auto">
            <a:xfrm>
              <a:off x="11028363" y="5454650"/>
              <a:ext cx="66675" cy="114300"/>
            </a:xfrm>
            <a:custGeom>
              <a:avLst/>
              <a:gdLst>
                <a:gd name="T0" fmla="*/ 0 w 169"/>
                <a:gd name="T1" fmla="*/ 98 h 288"/>
                <a:gd name="T2" fmla="*/ 0 w 169"/>
                <a:gd name="T3" fmla="*/ 114 h 288"/>
                <a:gd name="T4" fmla="*/ 2 w 169"/>
                <a:gd name="T5" fmla="*/ 131 h 288"/>
                <a:gd name="T6" fmla="*/ 3 w 169"/>
                <a:gd name="T7" fmla="*/ 139 h 288"/>
                <a:gd name="T8" fmla="*/ 5 w 169"/>
                <a:gd name="T9" fmla="*/ 146 h 288"/>
                <a:gd name="T10" fmla="*/ 9 w 169"/>
                <a:gd name="T11" fmla="*/ 153 h 288"/>
                <a:gd name="T12" fmla="*/ 13 w 169"/>
                <a:gd name="T13" fmla="*/ 159 h 288"/>
                <a:gd name="T14" fmla="*/ 18 w 169"/>
                <a:gd name="T15" fmla="*/ 163 h 288"/>
                <a:gd name="T16" fmla="*/ 23 w 169"/>
                <a:gd name="T17" fmla="*/ 166 h 288"/>
                <a:gd name="T18" fmla="*/ 23 w 169"/>
                <a:gd name="T19" fmla="*/ 288 h 288"/>
                <a:gd name="T20" fmla="*/ 144 w 169"/>
                <a:gd name="T21" fmla="*/ 288 h 288"/>
                <a:gd name="T22" fmla="*/ 144 w 169"/>
                <a:gd name="T23" fmla="*/ 166 h 288"/>
                <a:gd name="T24" fmla="*/ 151 w 169"/>
                <a:gd name="T25" fmla="*/ 162 h 288"/>
                <a:gd name="T26" fmla="*/ 156 w 169"/>
                <a:gd name="T27" fmla="*/ 157 h 288"/>
                <a:gd name="T28" fmla="*/ 161 w 169"/>
                <a:gd name="T29" fmla="*/ 150 h 288"/>
                <a:gd name="T30" fmla="*/ 165 w 169"/>
                <a:gd name="T31" fmla="*/ 140 h 288"/>
                <a:gd name="T32" fmla="*/ 166 w 169"/>
                <a:gd name="T33" fmla="*/ 130 h 288"/>
                <a:gd name="T34" fmla="*/ 167 w 169"/>
                <a:gd name="T35" fmla="*/ 119 h 288"/>
                <a:gd name="T36" fmla="*/ 169 w 169"/>
                <a:gd name="T37" fmla="*/ 109 h 288"/>
                <a:gd name="T38" fmla="*/ 169 w 169"/>
                <a:gd name="T39" fmla="*/ 99 h 288"/>
                <a:gd name="T40" fmla="*/ 169 w 169"/>
                <a:gd name="T41" fmla="*/ 0 h 288"/>
                <a:gd name="T42" fmla="*/ 0 w 169"/>
                <a:gd name="T43" fmla="*/ 0 h 288"/>
                <a:gd name="T44" fmla="*/ 0 w 169"/>
                <a:gd name="T45" fmla="*/ 9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288">
                  <a:moveTo>
                    <a:pt x="0" y="98"/>
                  </a:moveTo>
                  <a:lnTo>
                    <a:pt x="0" y="114"/>
                  </a:lnTo>
                  <a:lnTo>
                    <a:pt x="2" y="131"/>
                  </a:lnTo>
                  <a:lnTo>
                    <a:pt x="3" y="139"/>
                  </a:lnTo>
                  <a:lnTo>
                    <a:pt x="5" y="146"/>
                  </a:lnTo>
                  <a:lnTo>
                    <a:pt x="9" y="153"/>
                  </a:lnTo>
                  <a:lnTo>
                    <a:pt x="13" y="159"/>
                  </a:lnTo>
                  <a:lnTo>
                    <a:pt x="18" y="163"/>
                  </a:lnTo>
                  <a:lnTo>
                    <a:pt x="23" y="166"/>
                  </a:lnTo>
                  <a:lnTo>
                    <a:pt x="23" y="288"/>
                  </a:lnTo>
                  <a:lnTo>
                    <a:pt x="144" y="288"/>
                  </a:lnTo>
                  <a:lnTo>
                    <a:pt x="144" y="166"/>
                  </a:lnTo>
                  <a:lnTo>
                    <a:pt x="151" y="162"/>
                  </a:lnTo>
                  <a:lnTo>
                    <a:pt x="156" y="157"/>
                  </a:lnTo>
                  <a:lnTo>
                    <a:pt x="161" y="150"/>
                  </a:lnTo>
                  <a:lnTo>
                    <a:pt x="165" y="140"/>
                  </a:lnTo>
                  <a:lnTo>
                    <a:pt x="166" y="130"/>
                  </a:lnTo>
                  <a:lnTo>
                    <a:pt x="167" y="119"/>
                  </a:lnTo>
                  <a:lnTo>
                    <a:pt x="169" y="109"/>
                  </a:lnTo>
                  <a:lnTo>
                    <a:pt x="169" y="99"/>
                  </a:lnTo>
                  <a:lnTo>
                    <a:pt x="169" y="0"/>
                  </a:lnTo>
                  <a:lnTo>
                    <a:pt x="0" y="0"/>
                  </a:lnTo>
                  <a:lnTo>
                    <a:pt x="0"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1" name="Freeform 3578">
              <a:extLst>
                <a:ext uri="{FF2B5EF4-FFF2-40B4-BE49-F238E27FC236}">
                  <a16:creationId xmlns:a16="http://schemas.microsoft.com/office/drawing/2014/main" id="{48A18A8C-B09B-4451-A59D-B7DCC6385C93}"/>
                </a:ext>
              </a:extLst>
            </p:cNvPr>
            <p:cNvSpPr>
              <a:spLocks/>
            </p:cNvSpPr>
            <p:nvPr/>
          </p:nvSpPr>
          <p:spPr bwMode="auto">
            <a:xfrm>
              <a:off x="11247438" y="5454650"/>
              <a:ext cx="66675" cy="114300"/>
            </a:xfrm>
            <a:custGeom>
              <a:avLst/>
              <a:gdLst>
                <a:gd name="T0" fmla="*/ 0 w 168"/>
                <a:gd name="T1" fmla="*/ 0 h 288"/>
                <a:gd name="T2" fmla="*/ 0 w 168"/>
                <a:gd name="T3" fmla="*/ 95 h 288"/>
                <a:gd name="T4" fmla="*/ 0 w 168"/>
                <a:gd name="T5" fmla="*/ 105 h 288"/>
                <a:gd name="T6" fmla="*/ 1 w 168"/>
                <a:gd name="T7" fmla="*/ 116 h 288"/>
                <a:gd name="T8" fmla="*/ 3 w 168"/>
                <a:gd name="T9" fmla="*/ 123 h 288"/>
                <a:gd name="T10" fmla="*/ 6 w 168"/>
                <a:gd name="T11" fmla="*/ 131 h 288"/>
                <a:gd name="T12" fmla="*/ 10 w 168"/>
                <a:gd name="T13" fmla="*/ 139 h 288"/>
                <a:gd name="T14" fmla="*/ 14 w 168"/>
                <a:gd name="T15" fmla="*/ 144 h 288"/>
                <a:gd name="T16" fmla="*/ 19 w 168"/>
                <a:gd name="T17" fmla="*/ 149 h 288"/>
                <a:gd name="T18" fmla="*/ 24 w 168"/>
                <a:gd name="T19" fmla="*/ 153 h 288"/>
                <a:gd name="T20" fmla="*/ 24 w 168"/>
                <a:gd name="T21" fmla="*/ 288 h 288"/>
                <a:gd name="T22" fmla="*/ 143 w 168"/>
                <a:gd name="T23" fmla="*/ 288 h 288"/>
                <a:gd name="T24" fmla="*/ 143 w 168"/>
                <a:gd name="T25" fmla="*/ 153 h 288"/>
                <a:gd name="T26" fmla="*/ 150 w 168"/>
                <a:gd name="T27" fmla="*/ 149 h 288"/>
                <a:gd name="T28" fmla="*/ 154 w 168"/>
                <a:gd name="T29" fmla="*/ 144 h 288"/>
                <a:gd name="T30" fmla="*/ 158 w 168"/>
                <a:gd name="T31" fmla="*/ 137 h 288"/>
                <a:gd name="T32" fmla="*/ 161 w 168"/>
                <a:gd name="T33" fmla="*/ 130 h 288"/>
                <a:gd name="T34" fmla="*/ 164 w 168"/>
                <a:gd name="T35" fmla="*/ 122 h 288"/>
                <a:gd name="T36" fmla="*/ 167 w 168"/>
                <a:gd name="T37" fmla="*/ 113 h 288"/>
                <a:gd name="T38" fmla="*/ 168 w 168"/>
                <a:gd name="T39" fmla="*/ 104 h 288"/>
                <a:gd name="T40" fmla="*/ 168 w 168"/>
                <a:gd name="T41" fmla="*/ 95 h 288"/>
                <a:gd name="T42" fmla="*/ 168 w 168"/>
                <a:gd name="T43" fmla="*/ 0 h 288"/>
                <a:gd name="T44" fmla="*/ 0 w 168"/>
                <a:gd name="T4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 h="288">
                  <a:moveTo>
                    <a:pt x="0" y="0"/>
                  </a:moveTo>
                  <a:lnTo>
                    <a:pt x="0" y="95"/>
                  </a:lnTo>
                  <a:lnTo>
                    <a:pt x="0" y="105"/>
                  </a:lnTo>
                  <a:lnTo>
                    <a:pt x="1" y="116"/>
                  </a:lnTo>
                  <a:lnTo>
                    <a:pt x="3" y="123"/>
                  </a:lnTo>
                  <a:lnTo>
                    <a:pt x="6" y="131"/>
                  </a:lnTo>
                  <a:lnTo>
                    <a:pt x="10" y="139"/>
                  </a:lnTo>
                  <a:lnTo>
                    <a:pt x="14" y="144"/>
                  </a:lnTo>
                  <a:lnTo>
                    <a:pt x="19" y="149"/>
                  </a:lnTo>
                  <a:lnTo>
                    <a:pt x="24" y="153"/>
                  </a:lnTo>
                  <a:lnTo>
                    <a:pt x="24" y="288"/>
                  </a:lnTo>
                  <a:lnTo>
                    <a:pt x="143" y="288"/>
                  </a:lnTo>
                  <a:lnTo>
                    <a:pt x="143" y="153"/>
                  </a:lnTo>
                  <a:lnTo>
                    <a:pt x="150" y="149"/>
                  </a:lnTo>
                  <a:lnTo>
                    <a:pt x="154" y="144"/>
                  </a:lnTo>
                  <a:lnTo>
                    <a:pt x="158" y="137"/>
                  </a:lnTo>
                  <a:lnTo>
                    <a:pt x="161" y="130"/>
                  </a:lnTo>
                  <a:lnTo>
                    <a:pt x="164" y="122"/>
                  </a:lnTo>
                  <a:lnTo>
                    <a:pt x="167" y="113"/>
                  </a:lnTo>
                  <a:lnTo>
                    <a:pt x="168" y="104"/>
                  </a:lnTo>
                  <a:lnTo>
                    <a:pt x="168" y="95"/>
                  </a:lnTo>
                  <a:lnTo>
                    <a:pt x="16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2" name="Freeform 3579">
              <a:extLst>
                <a:ext uri="{FF2B5EF4-FFF2-40B4-BE49-F238E27FC236}">
                  <a16:creationId xmlns:a16="http://schemas.microsoft.com/office/drawing/2014/main" id="{E7BBF4C5-43D9-4E4D-93F3-87269FC96B96}"/>
                </a:ext>
              </a:extLst>
            </p:cNvPr>
            <p:cNvSpPr>
              <a:spLocks/>
            </p:cNvSpPr>
            <p:nvPr/>
          </p:nvSpPr>
          <p:spPr bwMode="auto">
            <a:xfrm>
              <a:off x="11123613" y="5454650"/>
              <a:ext cx="95250" cy="161925"/>
            </a:xfrm>
            <a:custGeom>
              <a:avLst/>
              <a:gdLst>
                <a:gd name="T0" fmla="*/ 0 w 241"/>
                <a:gd name="T1" fmla="*/ 168 h 408"/>
                <a:gd name="T2" fmla="*/ 0 w 241"/>
                <a:gd name="T3" fmla="*/ 182 h 408"/>
                <a:gd name="T4" fmla="*/ 3 w 241"/>
                <a:gd name="T5" fmla="*/ 195 h 408"/>
                <a:gd name="T6" fmla="*/ 7 w 241"/>
                <a:gd name="T7" fmla="*/ 206 h 408"/>
                <a:gd name="T8" fmla="*/ 13 w 241"/>
                <a:gd name="T9" fmla="*/ 216 h 408"/>
                <a:gd name="T10" fmla="*/ 20 w 241"/>
                <a:gd name="T11" fmla="*/ 225 h 408"/>
                <a:gd name="T12" fmla="*/ 27 w 241"/>
                <a:gd name="T13" fmla="*/ 231 h 408"/>
                <a:gd name="T14" fmla="*/ 38 w 241"/>
                <a:gd name="T15" fmla="*/ 236 h 408"/>
                <a:gd name="T16" fmla="*/ 48 w 241"/>
                <a:gd name="T17" fmla="*/ 239 h 408"/>
                <a:gd name="T18" fmla="*/ 48 w 241"/>
                <a:gd name="T19" fmla="*/ 408 h 408"/>
                <a:gd name="T20" fmla="*/ 192 w 241"/>
                <a:gd name="T21" fmla="*/ 408 h 408"/>
                <a:gd name="T22" fmla="*/ 192 w 241"/>
                <a:gd name="T23" fmla="*/ 239 h 408"/>
                <a:gd name="T24" fmla="*/ 203 w 241"/>
                <a:gd name="T25" fmla="*/ 236 h 408"/>
                <a:gd name="T26" fmla="*/ 212 w 241"/>
                <a:gd name="T27" fmla="*/ 231 h 408"/>
                <a:gd name="T28" fmla="*/ 221 w 241"/>
                <a:gd name="T29" fmla="*/ 225 h 408"/>
                <a:gd name="T30" fmla="*/ 228 w 241"/>
                <a:gd name="T31" fmla="*/ 216 h 408"/>
                <a:gd name="T32" fmla="*/ 233 w 241"/>
                <a:gd name="T33" fmla="*/ 206 h 408"/>
                <a:gd name="T34" fmla="*/ 237 w 241"/>
                <a:gd name="T35" fmla="*/ 195 h 408"/>
                <a:gd name="T36" fmla="*/ 239 w 241"/>
                <a:gd name="T37" fmla="*/ 182 h 408"/>
                <a:gd name="T38" fmla="*/ 241 w 241"/>
                <a:gd name="T39" fmla="*/ 168 h 408"/>
                <a:gd name="T40" fmla="*/ 241 w 241"/>
                <a:gd name="T41" fmla="*/ 0 h 408"/>
                <a:gd name="T42" fmla="*/ 0 w 241"/>
                <a:gd name="T43" fmla="*/ 0 h 408"/>
                <a:gd name="T44" fmla="*/ 0 w 241"/>
                <a:gd name="T45" fmla="*/ 16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 h="408">
                  <a:moveTo>
                    <a:pt x="0" y="168"/>
                  </a:moveTo>
                  <a:lnTo>
                    <a:pt x="0" y="182"/>
                  </a:lnTo>
                  <a:lnTo>
                    <a:pt x="3" y="195"/>
                  </a:lnTo>
                  <a:lnTo>
                    <a:pt x="7" y="206"/>
                  </a:lnTo>
                  <a:lnTo>
                    <a:pt x="13" y="216"/>
                  </a:lnTo>
                  <a:lnTo>
                    <a:pt x="20" y="225"/>
                  </a:lnTo>
                  <a:lnTo>
                    <a:pt x="27" y="231"/>
                  </a:lnTo>
                  <a:lnTo>
                    <a:pt x="38" y="236"/>
                  </a:lnTo>
                  <a:lnTo>
                    <a:pt x="48" y="239"/>
                  </a:lnTo>
                  <a:lnTo>
                    <a:pt x="48" y="408"/>
                  </a:lnTo>
                  <a:lnTo>
                    <a:pt x="192" y="408"/>
                  </a:lnTo>
                  <a:lnTo>
                    <a:pt x="192" y="239"/>
                  </a:lnTo>
                  <a:lnTo>
                    <a:pt x="203" y="236"/>
                  </a:lnTo>
                  <a:lnTo>
                    <a:pt x="212" y="231"/>
                  </a:lnTo>
                  <a:lnTo>
                    <a:pt x="221" y="225"/>
                  </a:lnTo>
                  <a:lnTo>
                    <a:pt x="228" y="216"/>
                  </a:lnTo>
                  <a:lnTo>
                    <a:pt x="233" y="206"/>
                  </a:lnTo>
                  <a:lnTo>
                    <a:pt x="237" y="195"/>
                  </a:lnTo>
                  <a:lnTo>
                    <a:pt x="239" y="182"/>
                  </a:lnTo>
                  <a:lnTo>
                    <a:pt x="241" y="168"/>
                  </a:lnTo>
                  <a:lnTo>
                    <a:pt x="241" y="0"/>
                  </a:lnTo>
                  <a:lnTo>
                    <a:pt x="0" y="0"/>
                  </a:lnTo>
                  <a:lnTo>
                    <a:pt x="0"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3" name="Freeform 3581">
              <a:extLst>
                <a:ext uri="{FF2B5EF4-FFF2-40B4-BE49-F238E27FC236}">
                  <a16:creationId xmlns:a16="http://schemas.microsoft.com/office/drawing/2014/main" id="{4DA3B009-6B1F-4AD1-B0BD-03F39E91418A}"/>
                </a:ext>
              </a:extLst>
            </p:cNvPr>
            <p:cNvSpPr>
              <a:spLocks/>
            </p:cNvSpPr>
            <p:nvPr/>
          </p:nvSpPr>
          <p:spPr bwMode="auto">
            <a:xfrm>
              <a:off x="11256963" y="5397500"/>
              <a:ext cx="47625" cy="47625"/>
            </a:xfrm>
            <a:custGeom>
              <a:avLst/>
              <a:gdLst>
                <a:gd name="T0" fmla="*/ 60 w 119"/>
                <a:gd name="T1" fmla="*/ 121 h 121"/>
                <a:gd name="T2" fmla="*/ 72 w 119"/>
                <a:gd name="T3" fmla="*/ 119 h 121"/>
                <a:gd name="T4" fmla="*/ 83 w 119"/>
                <a:gd name="T5" fmla="*/ 115 h 121"/>
                <a:gd name="T6" fmla="*/ 94 w 119"/>
                <a:gd name="T7" fmla="*/ 110 h 121"/>
                <a:gd name="T8" fmla="*/ 103 w 119"/>
                <a:gd name="T9" fmla="*/ 103 h 121"/>
                <a:gd name="T10" fmla="*/ 109 w 119"/>
                <a:gd name="T11" fmla="*/ 94 h 121"/>
                <a:gd name="T12" fmla="*/ 116 w 119"/>
                <a:gd name="T13" fmla="*/ 83 h 121"/>
                <a:gd name="T14" fmla="*/ 118 w 119"/>
                <a:gd name="T15" fmla="*/ 72 h 121"/>
                <a:gd name="T16" fmla="*/ 119 w 119"/>
                <a:gd name="T17" fmla="*/ 60 h 121"/>
                <a:gd name="T18" fmla="*/ 118 w 119"/>
                <a:gd name="T19" fmla="*/ 49 h 121"/>
                <a:gd name="T20" fmla="*/ 116 w 119"/>
                <a:gd name="T21" fmla="*/ 37 h 121"/>
                <a:gd name="T22" fmla="*/ 109 w 119"/>
                <a:gd name="T23" fmla="*/ 27 h 121"/>
                <a:gd name="T24" fmla="*/ 103 w 119"/>
                <a:gd name="T25" fmla="*/ 18 h 121"/>
                <a:gd name="T26" fmla="*/ 94 w 119"/>
                <a:gd name="T27" fmla="*/ 10 h 121"/>
                <a:gd name="T28" fmla="*/ 83 w 119"/>
                <a:gd name="T29" fmla="*/ 5 h 121"/>
                <a:gd name="T30" fmla="*/ 72 w 119"/>
                <a:gd name="T31" fmla="*/ 1 h 121"/>
                <a:gd name="T32" fmla="*/ 60 w 119"/>
                <a:gd name="T33" fmla="*/ 0 h 121"/>
                <a:gd name="T34" fmla="*/ 47 w 119"/>
                <a:gd name="T35" fmla="*/ 1 h 121"/>
                <a:gd name="T36" fmla="*/ 36 w 119"/>
                <a:gd name="T37" fmla="*/ 5 h 121"/>
                <a:gd name="T38" fmla="*/ 26 w 119"/>
                <a:gd name="T39" fmla="*/ 10 h 121"/>
                <a:gd name="T40" fmla="*/ 17 w 119"/>
                <a:gd name="T41" fmla="*/ 18 h 121"/>
                <a:gd name="T42" fmla="*/ 10 w 119"/>
                <a:gd name="T43" fmla="*/ 27 h 121"/>
                <a:gd name="T44" fmla="*/ 4 w 119"/>
                <a:gd name="T45" fmla="*/ 37 h 121"/>
                <a:gd name="T46" fmla="*/ 1 w 119"/>
                <a:gd name="T47" fmla="*/ 49 h 121"/>
                <a:gd name="T48" fmla="*/ 0 w 119"/>
                <a:gd name="T49" fmla="*/ 60 h 121"/>
                <a:gd name="T50" fmla="*/ 1 w 119"/>
                <a:gd name="T51" fmla="*/ 72 h 121"/>
                <a:gd name="T52" fmla="*/ 4 w 119"/>
                <a:gd name="T53" fmla="*/ 83 h 121"/>
                <a:gd name="T54" fmla="*/ 10 w 119"/>
                <a:gd name="T55" fmla="*/ 94 h 121"/>
                <a:gd name="T56" fmla="*/ 17 w 119"/>
                <a:gd name="T57" fmla="*/ 103 h 121"/>
                <a:gd name="T58" fmla="*/ 26 w 119"/>
                <a:gd name="T59" fmla="*/ 110 h 121"/>
                <a:gd name="T60" fmla="*/ 36 w 119"/>
                <a:gd name="T61" fmla="*/ 115 h 121"/>
                <a:gd name="T62" fmla="*/ 47 w 119"/>
                <a:gd name="T63" fmla="*/ 119 h 121"/>
                <a:gd name="T64" fmla="*/ 60 w 119"/>
                <a:gd name="T65"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121">
                  <a:moveTo>
                    <a:pt x="60" y="121"/>
                  </a:moveTo>
                  <a:lnTo>
                    <a:pt x="72" y="119"/>
                  </a:lnTo>
                  <a:lnTo>
                    <a:pt x="83" y="115"/>
                  </a:lnTo>
                  <a:lnTo>
                    <a:pt x="94" y="110"/>
                  </a:lnTo>
                  <a:lnTo>
                    <a:pt x="103" y="103"/>
                  </a:lnTo>
                  <a:lnTo>
                    <a:pt x="109" y="94"/>
                  </a:lnTo>
                  <a:lnTo>
                    <a:pt x="116" y="83"/>
                  </a:lnTo>
                  <a:lnTo>
                    <a:pt x="118" y="72"/>
                  </a:lnTo>
                  <a:lnTo>
                    <a:pt x="119" y="60"/>
                  </a:lnTo>
                  <a:lnTo>
                    <a:pt x="118" y="49"/>
                  </a:lnTo>
                  <a:lnTo>
                    <a:pt x="116" y="37"/>
                  </a:lnTo>
                  <a:lnTo>
                    <a:pt x="109" y="27"/>
                  </a:lnTo>
                  <a:lnTo>
                    <a:pt x="103" y="18"/>
                  </a:lnTo>
                  <a:lnTo>
                    <a:pt x="94" y="10"/>
                  </a:lnTo>
                  <a:lnTo>
                    <a:pt x="83" y="5"/>
                  </a:lnTo>
                  <a:lnTo>
                    <a:pt x="72" y="1"/>
                  </a:lnTo>
                  <a:lnTo>
                    <a:pt x="60" y="0"/>
                  </a:lnTo>
                  <a:lnTo>
                    <a:pt x="47" y="1"/>
                  </a:lnTo>
                  <a:lnTo>
                    <a:pt x="36" y="5"/>
                  </a:lnTo>
                  <a:lnTo>
                    <a:pt x="26" y="10"/>
                  </a:lnTo>
                  <a:lnTo>
                    <a:pt x="17" y="18"/>
                  </a:lnTo>
                  <a:lnTo>
                    <a:pt x="10" y="27"/>
                  </a:lnTo>
                  <a:lnTo>
                    <a:pt x="4" y="37"/>
                  </a:lnTo>
                  <a:lnTo>
                    <a:pt x="1" y="49"/>
                  </a:lnTo>
                  <a:lnTo>
                    <a:pt x="0" y="60"/>
                  </a:lnTo>
                  <a:lnTo>
                    <a:pt x="1" y="72"/>
                  </a:lnTo>
                  <a:lnTo>
                    <a:pt x="4" y="83"/>
                  </a:lnTo>
                  <a:lnTo>
                    <a:pt x="10" y="94"/>
                  </a:lnTo>
                  <a:lnTo>
                    <a:pt x="17" y="103"/>
                  </a:lnTo>
                  <a:lnTo>
                    <a:pt x="26" y="110"/>
                  </a:lnTo>
                  <a:lnTo>
                    <a:pt x="36" y="115"/>
                  </a:lnTo>
                  <a:lnTo>
                    <a:pt x="47" y="119"/>
                  </a:lnTo>
                  <a:lnTo>
                    <a:pt x="6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4" name="Freeform 3582">
              <a:extLst>
                <a:ext uri="{FF2B5EF4-FFF2-40B4-BE49-F238E27FC236}">
                  <a16:creationId xmlns:a16="http://schemas.microsoft.com/office/drawing/2014/main" id="{14084F62-164D-4B8D-A944-65F24A41CCC0}"/>
                </a:ext>
              </a:extLst>
            </p:cNvPr>
            <p:cNvSpPr>
              <a:spLocks/>
            </p:cNvSpPr>
            <p:nvPr/>
          </p:nvSpPr>
          <p:spPr bwMode="auto">
            <a:xfrm>
              <a:off x="11037888" y="5397500"/>
              <a:ext cx="47625" cy="47625"/>
            </a:xfrm>
            <a:custGeom>
              <a:avLst/>
              <a:gdLst>
                <a:gd name="T0" fmla="*/ 61 w 121"/>
                <a:gd name="T1" fmla="*/ 121 h 121"/>
                <a:gd name="T2" fmla="*/ 72 w 121"/>
                <a:gd name="T3" fmla="*/ 119 h 121"/>
                <a:gd name="T4" fmla="*/ 84 w 121"/>
                <a:gd name="T5" fmla="*/ 115 h 121"/>
                <a:gd name="T6" fmla="*/ 94 w 121"/>
                <a:gd name="T7" fmla="*/ 110 h 121"/>
                <a:gd name="T8" fmla="*/ 103 w 121"/>
                <a:gd name="T9" fmla="*/ 103 h 121"/>
                <a:gd name="T10" fmla="*/ 111 w 121"/>
                <a:gd name="T11" fmla="*/ 94 h 121"/>
                <a:gd name="T12" fmla="*/ 116 w 121"/>
                <a:gd name="T13" fmla="*/ 83 h 121"/>
                <a:gd name="T14" fmla="*/ 120 w 121"/>
                <a:gd name="T15" fmla="*/ 72 h 121"/>
                <a:gd name="T16" fmla="*/ 121 w 121"/>
                <a:gd name="T17" fmla="*/ 60 h 121"/>
                <a:gd name="T18" fmla="*/ 120 w 121"/>
                <a:gd name="T19" fmla="*/ 49 h 121"/>
                <a:gd name="T20" fmla="*/ 116 w 121"/>
                <a:gd name="T21" fmla="*/ 37 h 121"/>
                <a:gd name="T22" fmla="*/ 111 w 121"/>
                <a:gd name="T23" fmla="*/ 27 h 121"/>
                <a:gd name="T24" fmla="*/ 103 w 121"/>
                <a:gd name="T25" fmla="*/ 18 h 121"/>
                <a:gd name="T26" fmla="*/ 94 w 121"/>
                <a:gd name="T27" fmla="*/ 10 h 121"/>
                <a:gd name="T28" fmla="*/ 84 w 121"/>
                <a:gd name="T29" fmla="*/ 5 h 121"/>
                <a:gd name="T30" fmla="*/ 72 w 121"/>
                <a:gd name="T31" fmla="*/ 1 h 121"/>
                <a:gd name="T32" fmla="*/ 61 w 121"/>
                <a:gd name="T33" fmla="*/ 0 h 121"/>
                <a:gd name="T34" fmla="*/ 49 w 121"/>
                <a:gd name="T35" fmla="*/ 1 h 121"/>
                <a:gd name="T36" fmla="*/ 38 w 121"/>
                <a:gd name="T37" fmla="*/ 5 h 121"/>
                <a:gd name="T38" fmla="*/ 27 w 121"/>
                <a:gd name="T39" fmla="*/ 10 h 121"/>
                <a:gd name="T40" fmla="*/ 18 w 121"/>
                <a:gd name="T41" fmla="*/ 18 h 121"/>
                <a:gd name="T42" fmla="*/ 11 w 121"/>
                <a:gd name="T43" fmla="*/ 27 h 121"/>
                <a:gd name="T44" fmla="*/ 6 w 121"/>
                <a:gd name="T45" fmla="*/ 37 h 121"/>
                <a:gd name="T46" fmla="*/ 2 w 121"/>
                <a:gd name="T47" fmla="*/ 49 h 121"/>
                <a:gd name="T48" fmla="*/ 0 w 121"/>
                <a:gd name="T49" fmla="*/ 60 h 121"/>
                <a:gd name="T50" fmla="*/ 2 w 121"/>
                <a:gd name="T51" fmla="*/ 72 h 121"/>
                <a:gd name="T52" fmla="*/ 6 w 121"/>
                <a:gd name="T53" fmla="*/ 83 h 121"/>
                <a:gd name="T54" fmla="*/ 11 w 121"/>
                <a:gd name="T55" fmla="*/ 94 h 121"/>
                <a:gd name="T56" fmla="*/ 18 w 121"/>
                <a:gd name="T57" fmla="*/ 103 h 121"/>
                <a:gd name="T58" fmla="*/ 27 w 121"/>
                <a:gd name="T59" fmla="*/ 110 h 121"/>
                <a:gd name="T60" fmla="*/ 38 w 121"/>
                <a:gd name="T61" fmla="*/ 115 h 121"/>
                <a:gd name="T62" fmla="*/ 49 w 121"/>
                <a:gd name="T63" fmla="*/ 119 h 121"/>
                <a:gd name="T64" fmla="*/ 61 w 121"/>
                <a:gd name="T65"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1" y="121"/>
                  </a:moveTo>
                  <a:lnTo>
                    <a:pt x="72" y="119"/>
                  </a:lnTo>
                  <a:lnTo>
                    <a:pt x="84" y="115"/>
                  </a:lnTo>
                  <a:lnTo>
                    <a:pt x="94" y="110"/>
                  </a:lnTo>
                  <a:lnTo>
                    <a:pt x="103" y="103"/>
                  </a:lnTo>
                  <a:lnTo>
                    <a:pt x="111" y="94"/>
                  </a:lnTo>
                  <a:lnTo>
                    <a:pt x="116" y="83"/>
                  </a:lnTo>
                  <a:lnTo>
                    <a:pt x="120" y="72"/>
                  </a:lnTo>
                  <a:lnTo>
                    <a:pt x="121" y="60"/>
                  </a:lnTo>
                  <a:lnTo>
                    <a:pt x="120" y="49"/>
                  </a:lnTo>
                  <a:lnTo>
                    <a:pt x="116" y="37"/>
                  </a:lnTo>
                  <a:lnTo>
                    <a:pt x="111" y="27"/>
                  </a:lnTo>
                  <a:lnTo>
                    <a:pt x="103" y="18"/>
                  </a:lnTo>
                  <a:lnTo>
                    <a:pt x="94" y="10"/>
                  </a:lnTo>
                  <a:lnTo>
                    <a:pt x="84" y="5"/>
                  </a:lnTo>
                  <a:lnTo>
                    <a:pt x="72" y="1"/>
                  </a:lnTo>
                  <a:lnTo>
                    <a:pt x="61" y="0"/>
                  </a:lnTo>
                  <a:lnTo>
                    <a:pt x="49" y="1"/>
                  </a:lnTo>
                  <a:lnTo>
                    <a:pt x="38" y="5"/>
                  </a:lnTo>
                  <a:lnTo>
                    <a:pt x="27" y="10"/>
                  </a:lnTo>
                  <a:lnTo>
                    <a:pt x="18" y="18"/>
                  </a:lnTo>
                  <a:lnTo>
                    <a:pt x="11" y="27"/>
                  </a:lnTo>
                  <a:lnTo>
                    <a:pt x="6" y="37"/>
                  </a:lnTo>
                  <a:lnTo>
                    <a:pt x="2" y="49"/>
                  </a:lnTo>
                  <a:lnTo>
                    <a:pt x="0" y="60"/>
                  </a:lnTo>
                  <a:lnTo>
                    <a:pt x="2" y="72"/>
                  </a:lnTo>
                  <a:lnTo>
                    <a:pt x="6" y="83"/>
                  </a:lnTo>
                  <a:lnTo>
                    <a:pt x="11" y="94"/>
                  </a:lnTo>
                  <a:lnTo>
                    <a:pt x="18" y="103"/>
                  </a:lnTo>
                  <a:lnTo>
                    <a:pt x="27" y="110"/>
                  </a:lnTo>
                  <a:lnTo>
                    <a:pt x="38" y="115"/>
                  </a:lnTo>
                  <a:lnTo>
                    <a:pt x="49" y="119"/>
                  </a:lnTo>
                  <a:lnTo>
                    <a:pt x="61"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5" name="Freeform 3583">
              <a:extLst>
                <a:ext uri="{FF2B5EF4-FFF2-40B4-BE49-F238E27FC236}">
                  <a16:creationId xmlns:a16="http://schemas.microsoft.com/office/drawing/2014/main" id="{FA78BC7C-8757-48FC-8555-677D20B1CE38}"/>
                </a:ext>
              </a:extLst>
            </p:cNvPr>
            <p:cNvSpPr>
              <a:spLocks/>
            </p:cNvSpPr>
            <p:nvPr/>
          </p:nvSpPr>
          <p:spPr bwMode="auto">
            <a:xfrm>
              <a:off x="11133138" y="5368925"/>
              <a:ext cx="76200" cy="76200"/>
            </a:xfrm>
            <a:custGeom>
              <a:avLst/>
              <a:gdLst>
                <a:gd name="T0" fmla="*/ 106 w 192"/>
                <a:gd name="T1" fmla="*/ 191 h 193"/>
                <a:gd name="T2" fmla="*/ 125 w 192"/>
                <a:gd name="T3" fmla="*/ 187 h 193"/>
                <a:gd name="T4" fmla="*/ 142 w 192"/>
                <a:gd name="T5" fmla="*/ 181 h 193"/>
                <a:gd name="T6" fmla="*/ 158 w 192"/>
                <a:gd name="T7" fmla="*/ 171 h 193"/>
                <a:gd name="T8" fmla="*/ 170 w 192"/>
                <a:gd name="T9" fmla="*/ 158 h 193"/>
                <a:gd name="T10" fmla="*/ 181 w 192"/>
                <a:gd name="T11" fmla="*/ 143 h 193"/>
                <a:gd name="T12" fmla="*/ 188 w 192"/>
                <a:gd name="T13" fmla="*/ 125 h 193"/>
                <a:gd name="T14" fmla="*/ 192 w 192"/>
                <a:gd name="T15" fmla="*/ 107 h 193"/>
                <a:gd name="T16" fmla="*/ 192 w 192"/>
                <a:gd name="T17" fmla="*/ 86 h 193"/>
                <a:gd name="T18" fmla="*/ 188 w 192"/>
                <a:gd name="T19" fmla="*/ 68 h 193"/>
                <a:gd name="T20" fmla="*/ 181 w 192"/>
                <a:gd name="T21" fmla="*/ 50 h 193"/>
                <a:gd name="T22" fmla="*/ 170 w 192"/>
                <a:gd name="T23" fmla="*/ 35 h 193"/>
                <a:gd name="T24" fmla="*/ 158 w 192"/>
                <a:gd name="T25" fmla="*/ 22 h 193"/>
                <a:gd name="T26" fmla="*/ 142 w 192"/>
                <a:gd name="T27" fmla="*/ 12 h 193"/>
                <a:gd name="T28" fmla="*/ 125 w 192"/>
                <a:gd name="T29" fmla="*/ 5 h 193"/>
                <a:gd name="T30" fmla="*/ 106 w 192"/>
                <a:gd name="T31" fmla="*/ 1 h 193"/>
                <a:gd name="T32" fmla="*/ 87 w 192"/>
                <a:gd name="T33" fmla="*/ 1 h 193"/>
                <a:gd name="T34" fmla="*/ 68 w 192"/>
                <a:gd name="T35" fmla="*/ 5 h 193"/>
                <a:gd name="T36" fmla="*/ 51 w 192"/>
                <a:gd name="T37" fmla="*/ 12 h 193"/>
                <a:gd name="T38" fmla="*/ 36 w 192"/>
                <a:gd name="T39" fmla="*/ 22 h 193"/>
                <a:gd name="T40" fmla="*/ 23 w 192"/>
                <a:gd name="T41" fmla="*/ 35 h 193"/>
                <a:gd name="T42" fmla="*/ 11 w 192"/>
                <a:gd name="T43" fmla="*/ 50 h 193"/>
                <a:gd name="T44" fmla="*/ 5 w 192"/>
                <a:gd name="T45" fmla="*/ 68 h 193"/>
                <a:gd name="T46" fmla="*/ 1 w 192"/>
                <a:gd name="T47" fmla="*/ 86 h 193"/>
                <a:gd name="T48" fmla="*/ 1 w 192"/>
                <a:gd name="T49" fmla="*/ 107 h 193"/>
                <a:gd name="T50" fmla="*/ 5 w 192"/>
                <a:gd name="T51" fmla="*/ 125 h 193"/>
                <a:gd name="T52" fmla="*/ 11 w 192"/>
                <a:gd name="T53" fmla="*/ 143 h 193"/>
                <a:gd name="T54" fmla="*/ 23 w 192"/>
                <a:gd name="T55" fmla="*/ 158 h 193"/>
                <a:gd name="T56" fmla="*/ 36 w 192"/>
                <a:gd name="T57" fmla="*/ 171 h 193"/>
                <a:gd name="T58" fmla="*/ 51 w 192"/>
                <a:gd name="T59" fmla="*/ 181 h 193"/>
                <a:gd name="T60" fmla="*/ 68 w 192"/>
                <a:gd name="T61" fmla="*/ 187 h 193"/>
                <a:gd name="T62" fmla="*/ 87 w 192"/>
                <a:gd name="T63" fmla="*/ 19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 h="193">
                  <a:moveTo>
                    <a:pt x="96" y="193"/>
                  </a:moveTo>
                  <a:lnTo>
                    <a:pt x="106" y="191"/>
                  </a:lnTo>
                  <a:lnTo>
                    <a:pt x="115" y="190"/>
                  </a:lnTo>
                  <a:lnTo>
                    <a:pt x="125" y="187"/>
                  </a:lnTo>
                  <a:lnTo>
                    <a:pt x="133" y="185"/>
                  </a:lnTo>
                  <a:lnTo>
                    <a:pt x="142" y="181"/>
                  </a:lnTo>
                  <a:lnTo>
                    <a:pt x="150" y="176"/>
                  </a:lnTo>
                  <a:lnTo>
                    <a:pt x="158" y="171"/>
                  </a:lnTo>
                  <a:lnTo>
                    <a:pt x="164" y="164"/>
                  </a:lnTo>
                  <a:lnTo>
                    <a:pt x="170" y="158"/>
                  </a:lnTo>
                  <a:lnTo>
                    <a:pt x="176" y="150"/>
                  </a:lnTo>
                  <a:lnTo>
                    <a:pt x="181" y="143"/>
                  </a:lnTo>
                  <a:lnTo>
                    <a:pt x="185" y="134"/>
                  </a:lnTo>
                  <a:lnTo>
                    <a:pt x="188" y="125"/>
                  </a:lnTo>
                  <a:lnTo>
                    <a:pt x="191" y="116"/>
                  </a:lnTo>
                  <a:lnTo>
                    <a:pt x="192" y="107"/>
                  </a:lnTo>
                  <a:lnTo>
                    <a:pt x="192" y="96"/>
                  </a:lnTo>
                  <a:lnTo>
                    <a:pt x="192" y="86"/>
                  </a:lnTo>
                  <a:lnTo>
                    <a:pt x="191" y="77"/>
                  </a:lnTo>
                  <a:lnTo>
                    <a:pt x="188" y="68"/>
                  </a:lnTo>
                  <a:lnTo>
                    <a:pt x="185" y="59"/>
                  </a:lnTo>
                  <a:lnTo>
                    <a:pt x="181" y="50"/>
                  </a:lnTo>
                  <a:lnTo>
                    <a:pt x="176" y="42"/>
                  </a:lnTo>
                  <a:lnTo>
                    <a:pt x="170" y="35"/>
                  </a:lnTo>
                  <a:lnTo>
                    <a:pt x="164" y="28"/>
                  </a:lnTo>
                  <a:lnTo>
                    <a:pt x="158" y="22"/>
                  </a:lnTo>
                  <a:lnTo>
                    <a:pt x="150" y="17"/>
                  </a:lnTo>
                  <a:lnTo>
                    <a:pt x="142" y="12"/>
                  </a:lnTo>
                  <a:lnTo>
                    <a:pt x="133" y="8"/>
                  </a:lnTo>
                  <a:lnTo>
                    <a:pt x="125" y="5"/>
                  </a:lnTo>
                  <a:lnTo>
                    <a:pt x="115" y="3"/>
                  </a:lnTo>
                  <a:lnTo>
                    <a:pt x="106" y="1"/>
                  </a:lnTo>
                  <a:lnTo>
                    <a:pt x="96" y="0"/>
                  </a:lnTo>
                  <a:lnTo>
                    <a:pt x="87" y="1"/>
                  </a:lnTo>
                  <a:lnTo>
                    <a:pt x="77" y="3"/>
                  </a:lnTo>
                  <a:lnTo>
                    <a:pt x="68" y="5"/>
                  </a:lnTo>
                  <a:lnTo>
                    <a:pt x="59" y="8"/>
                  </a:lnTo>
                  <a:lnTo>
                    <a:pt x="51" y="12"/>
                  </a:lnTo>
                  <a:lnTo>
                    <a:pt x="42" y="17"/>
                  </a:lnTo>
                  <a:lnTo>
                    <a:pt x="36" y="22"/>
                  </a:lnTo>
                  <a:lnTo>
                    <a:pt x="28" y="28"/>
                  </a:lnTo>
                  <a:lnTo>
                    <a:pt x="23" y="35"/>
                  </a:lnTo>
                  <a:lnTo>
                    <a:pt x="16" y="42"/>
                  </a:lnTo>
                  <a:lnTo>
                    <a:pt x="11" y="50"/>
                  </a:lnTo>
                  <a:lnTo>
                    <a:pt x="7" y="59"/>
                  </a:lnTo>
                  <a:lnTo>
                    <a:pt x="5" y="68"/>
                  </a:lnTo>
                  <a:lnTo>
                    <a:pt x="2" y="77"/>
                  </a:lnTo>
                  <a:lnTo>
                    <a:pt x="1" y="86"/>
                  </a:lnTo>
                  <a:lnTo>
                    <a:pt x="0" y="96"/>
                  </a:lnTo>
                  <a:lnTo>
                    <a:pt x="1" y="107"/>
                  </a:lnTo>
                  <a:lnTo>
                    <a:pt x="2" y="116"/>
                  </a:lnTo>
                  <a:lnTo>
                    <a:pt x="5" y="125"/>
                  </a:lnTo>
                  <a:lnTo>
                    <a:pt x="7" y="134"/>
                  </a:lnTo>
                  <a:lnTo>
                    <a:pt x="11" y="143"/>
                  </a:lnTo>
                  <a:lnTo>
                    <a:pt x="16" y="150"/>
                  </a:lnTo>
                  <a:lnTo>
                    <a:pt x="23" y="158"/>
                  </a:lnTo>
                  <a:lnTo>
                    <a:pt x="28" y="164"/>
                  </a:lnTo>
                  <a:lnTo>
                    <a:pt x="36" y="171"/>
                  </a:lnTo>
                  <a:lnTo>
                    <a:pt x="42" y="176"/>
                  </a:lnTo>
                  <a:lnTo>
                    <a:pt x="51" y="181"/>
                  </a:lnTo>
                  <a:lnTo>
                    <a:pt x="59" y="185"/>
                  </a:lnTo>
                  <a:lnTo>
                    <a:pt x="68" y="187"/>
                  </a:lnTo>
                  <a:lnTo>
                    <a:pt x="77" y="190"/>
                  </a:lnTo>
                  <a:lnTo>
                    <a:pt x="87" y="191"/>
                  </a:lnTo>
                  <a:lnTo>
                    <a:pt x="96"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grpSp>
      <p:grpSp>
        <p:nvGrpSpPr>
          <p:cNvPr id="16" name="Group 15">
            <a:extLst>
              <a:ext uri="{FF2B5EF4-FFF2-40B4-BE49-F238E27FC236}">
                <a16:creationId xmlns:a16="http://schemas.microsoft.com/office/drawing/2014/main" id="{1627377B-BB16-42B3-A97B-DFCA865AA716}"/>
              </a:ext>
            </a:extLst>
          </p:cNvPr>
          <p:cNvGrpSpPr/>
          <p:nvPr/>
        </p:nvGrpSpPr>
        <p:grpSpPr>
          <a:xfrm>
            <a:off x="8686920" y="3542434"/>
            <a:ext cx="189310" cy="207169"/>
            <a:chOff x="8750300" y="6503988"/>
            <a:chExt cx="252413" cy="276225"/>
          </a:xfrm>
          <a:solidFill>
            <a:schemeClr val="bg1"/>
          </a:solidFill>
        </p:grpSpPr>
        <p:sp>
          <p:nvSpPr>
            <p:cNvPr id="17" name="Freeform 3611">
              <a:extLst>
                <a:ext uri="{FF2B5EF4-FFF2-40B4-BE49-F238E27FC236}">
                  <a16:creationId xmlns:a16="http://schemas.microsoft.com/office/drawing/2014/main" id="{6C7D01B0-243B-4B53-8583-4328690B933C}"/>
                </a:ext>
              </a:extLst>
            </p:cNvPr>
            <p:cNvSpPr>
              <a:spLocks noEditPoints="1"/>
            </p:cNvSpPr>
            <p:nvPr/>
          </p:nvSpPr>
          <p:spPr bwMode="auto">
            <a:xfrm>
              <a:off x="8764588" y="6503988"/>
              <a:ext cx="238125" cy="276225"/>
            </a:xfrm>
            <a:custGeom>
              <a:avLst/>
              <a:gdLst>
                <a:gd name="T0" fmla="*/ 166 w 601"/>
                <a:gd name="T1" fmla="*/ 485 h 697"/>
                <a:gd name="T2" fmla="*/ 269 w 601"/>
                <a:gd name="T3" fmla="*/ 447 h 697"/>
                <a:gd name="T4" fmla="*/ 235 w 601"/>
                <a:gd name="T5" fmla="*/ 381 h 697"/>
                <a:gd name="T6" fmla="*/ 224 w 601"/>
                <a:gd name="T7" fmla="*/ 320 h 697"/>
                <a:gd name="T8" fmla="*/ 284 w 601"/>
                <a:gd name="T9" fmla="*/ 329 h 697"/>
                <a:gd name="T10" fmla="*/ 347 w 601"/>
                <a:gd name="T11" fmla="*/ 319 h 697"/>
                <a:gd name="T12" fmla="*/ 392 w 601"/>
                <a:gd name="T13" fmla="*/ 330 h 697"/>
                <a:gd name="T14" fmla="*/ 429 w 601"/>
                <a:gd name="T15" fmla="*/ 325 h 697"/>
                <a:gd name="T16" fmla="*/ 417 w 601"/>
                <a:gd name="T17" fmla="*/ 381 h 697"/>
                <a:gd name="T18" fmla="*/ 384 w 601"/>
                <a:gd name="T19" fmla="*/ 447 h 697"/>
                <a:gd name="T20" fmla="*/ 479 w 601"/>
                <a:gd name="T21" fmla="*/ 485 h 697"/>
                <a:gd name="T22" fmla="*/ 490 w 601"/>
                <a:gd name="T23" fmla="*/ 578 h 697"/>
                <a:gd name="T24" fmla="*/ 343 w 601"/>
                <a:gd name="T25" fmla="*/ 218 h 697"/>
                <a:gd name="T26" fmla="*/ 382 w 601"/>
                <a:gd name="T27" fmla="*/ 235 h 697"/>
                <a:gd name="T28" fmla="*/ 411 w 601"/>
                <a:gd name="T29" fmla="*/ 266 h 697"/>
                <a:gd name="T30" fmla="*/ 417 w 601"/>
                <a:gd name="T31" fmla="*/ 302 h 697"/>
                <a:gd name="T32" fmla="*/ 364 w 601"/>
                <a:gd name="T33" fmla="*/ 299 h 697"/>
                <a:gd name="T34" fmla="*/ 341 w 601"/>
                <a:gd name="T35" fmla="*/ 283 h 697"/>
                <a:gd name="T36" fmla="*/ 323 w 601"/>
                <a:gd name="T37" fmla="*/ 294 h 697"/>
                <a:gd name="T38" fmla="*/ 288 w 601"/>
                <a:gd name="T39" fmla="*/ 304 h 697"/>
                <a:gd name="T40" fmla="*/ 230 w 601"/>
                <a:gd name="T41" fmla="*/ 288 h 697"/>
                <a:gd name="T42" fmla="*/ 280 w 601"/>
                <a:gd name="T43" fmla="*/ 229 h 697"/>
                <a:gd name="T44" fmla="*/ 327 w 601"/>
                <a:gd name="T45" fmla="*/ 217 h 697"/>
                <a:gd name="T46" fmla="*/ 30 w 601"/>
                <a:gd name="T47" fmla="*/ 41 h 697"/>
                <a:gd name="T48" fmla="*/ 66 w 601"/>
                <a:gd name="T49" fmla="*/ 24 h 697"/>
                <a:gd name="T50" fmla="*/ 600 w 601"/>
                <a:gd name="T51" fmla="*/ 17 h 697"/>
                <a:gd name="T52" fmla="*/ 590 w 601"/>
                <a:gd name="T53" fmla="*/ 0 h 697"/>
                <a:gd name="T54" fmla="*/ 20 w 601"/>
                <a:gd name="T55" fmla="*/ 17 h 697"/>
                <a:gd name="T56" fmla="*/ 3 w 601"/>
                <a:gd name="T57" fmla="*/ 41 h 697"/>
                <a:gd name="T58" fmla="*/ 49 w 601"/>
                <a:gd name="T59" fmla="*/ 163 h 697"/>
                <a:gd name="T60" fmla="*/ 69 w 601"/>
                <a:gd name="T61" fmla="*/ 173 h 697"/>
                <a:gd name="T62" fmla="*/ 71 w 601"/>
                <a:gd name="T63" fmla="*/ 197 h 697"/>
                <a:gd name="T64" fmla="*/ 53 w 601"/>
                <a:gd name="T65" fmla="*/ 211 h 697"/>
                <a:gd name="T66" fmla="*/ 49 w 601"/>
                <a:gd name="T67" fmla="*/ 263 h 697"/>
                <a:gd name="T68" fmla="*/ 69 w 601"/>
                <a:gd name="T69" fmla="*/ 274 h 697"/>
                <a:gd name="T70" fmla="*/ 71 w 601"/>
                <a:gd name="T71" fmla="*/ 297 h 697"/>
                <a:gd name="T72" fmla="*/ 53 w 601"/>
                <a:gd name="T73" fmla="*/ 311 h 697"/>
                <a:gd name="T74" fmla="*/ 53 w 601"/>
                <a:gd name="T75" fmla="*/ 365 h 697"/>
                <a:gd name="T76" fmla="*/ 71 w 601"/>
                <a:gd name="T77" fmla="*/ 379 h 697"/>
                <a:gd name="T78" fmla="*/ 69 w 601"/>
                <a:gd name="T79" fmla="*/ 402 h 697"/>
                <a:gd name="T80" fmla="*/ 49 w 601"/>
                <a:gd name="T81" fmla="*/ 412 h 697"/>
                <a:gd name="T82" fmla="*/ 58 w 601"/>
                <a:gd name="T83" fmla="*/ 466 h 697"/>
                <a:gd name="T84" fmla="*/ 72 w 601"/>
                <a:gd name="T85" fmla="*/ 484 h 697"/>
                <a:gd name="T86" fmla="*/ 66 w 601"/>
                <a:gd name="T87" fmla="*/ 506 h 697"/>
                <a:gd name="T88" fmla="*/ 0 w 601"/>
                <a:gd name="T89" fmla="*/ 512 h 697"/>
                <a:gd name="T90" fmla="*/ 62 w 601"/>
                <a:gd name="T91" fmla="*/ 569 h 697"/>
                <a:gd name="T92" fmla="*/ 72 w 601"/>
                <a:gd name="T93" fmla="*/ 589 h 697"/>
                <a:gd name="T94" fmla="*/ 62 w 601"/>
                <a:gd name="T95" fmla="*/ 609 h 697"/>
                <a:gd name="T96" fmla="*/ 0 w 601"/>
                <a:gd name="T97" fmla="*/ 625 h 697"/>
                <a:gd name="T98" fmla="*/ 9 w 601"/>
                <a:gd name="T99" fmla="*/ 660 h 697"/>
                <a:gd name="T100" fmla="*/ 33 w 601"/>
                <a:gd name="T101" fmla="*/ 686 h 697"/>
                <a:gd name="T102" fmla="*/ 65 w 601"/>
                <a:gd name="T103" fmla="*/ 697 h 697"/>
                <a:gd name="T104" fmla="*/ 66 w 601"/>
                <a:gd name="T105" fmla="*/ 96 h 697"/>
                <a:gd name="T106" fmla="*/ 30 w 601"/>
                <a:gd name="T107" fmla="*/ 8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1" h="697">
                  <a:moveTo>
                    <a:pt x="153" y="516"/>
                  </a:moveTo>
                  <a:lnTo>
                    <a:pt x="155" y="509"/>
                  </a:lnTo>
                  <a:lnTo>
                    <a:pt x="157" y="500"/>
                  </a:lnTo>
                  <a:lnTo>
                    <a:pt x="161" y="493"/>
                  </a:lnTo>
                  <a:lnTo>
                    <a:pt x="166" y="485"/>
                  </a:lnTo>
                  <a:lnTo>
                    <a:pt x="173" y="480"/>
                  </a:lnTo>
                  <a:lnTo>
                    <a:pt x="180" y="475"/>
                  </a:lnTo>
                  <a:lnTo>
                    <a:pt x="191" y="470"/>
                  </a:lnTo>
                  <a:lnTo>
                    <a:pt x="201" y="466"/>
                  </a:lnTo>
                  <a:lnTo>
                    <a:pt x="269" y="447"/>
                  </a:lnTo>
                  <a:lnTo>
                    <a:pt x="269" y="420"/>
                  </a:lnTo>
                  <a:lnTo>
                    <a:pt x="259" y="412"/>
                  </a:lnTo>
                  <a:lnTo>
                    <a:pt x="251" y="403"/>
                  </a:lnTo>
                  <a:lnTo>
                    <a:pt x="243" y="392"/>
                  </a:lnTo>
                  <a:lnTo>
                    <a:pt x="235" y="381"/>
                  </a:lnTo>
                  <a:lnTo>
                    <a:pt x="230" y="369"/>
                  </a:lnTo>
                  <a:lnTo>
                    <a:pt x="226" y="356"/>
                  </a:lnTo>
                  <a:lnTo>
                    <a:pt x="224" y="342"/>
                  </a:lnTo>
                  <a:lnTo>
                    <a:pt x="224" y="327"/>
                  </a:lnTo>
                  <a:lnTo>
                    <a:pt x="224" y="320"/>
                  </a:lnTo>
                  <a:lnTo>
                    <a:pt x="225" y="312"/>
                  </a:lnTo>
                  <a:lnTo>
                    <a:pt x="238" y="320"/>
                  </a:lnTo>
                  <a:lnTo>
                    <a:pt x="253" y="325"/>
                  </a:lnTo>
                  <a:lnTo>
                    <a:pt x="269" y="327"/>
                  </a:lnTo>
                  <a:lnTo>
                    <a:pt x="284" y="329"/>
                  </a:lnTo>
                  <a:lnTo>
                    <a:pt x="298" y="327"/>
                  </a:lnTo>
                  <a:lnTo>
                    <a:pt x="314" y="325"/>
                  </a:lnTo>
                  <a:lnTo>
                    <a:pt x="327" y="320"/>
                  </a:lnTo>
                  <a:lnTo>
                    <a:pt x="339" y="312"/>
                  </a:lnTo>
                  <a:lnTo>
                    <a:pt x="347" y="319"/>
                  </a:lnTo>
                  <a:lnTo>
                    <a:pt x="356" y="324"/>
                  </a:lnTo>
                  <a:lnTo>
                    <a:pt x="366" y="326"/>
                  </a:lnTo>
                  <a:lnTo>
                    <a:pt x="378" y="329"/>
                  </a:lnTo>
                  <a:lnTo>
                    <a:pt x="386" y="330"/>
                  </a:lnTo>
                  <a:lnTo>
                    <a:pt x="392" y="330"/>
                  </a:lnTo>
                  <a:lnTo>
                    <a:pt x="402" y="330"/>
                  </a:lnTo>
                  <a:lnTo>
                    <a:pt x="411" y="329"/>
                  </a:lnTo>
                  <a:lnTo>
                    <a:pt x="420" y="326"/>
                  </a:lnTo>
                  <a:lnTo>
                    <a:pt x="429" y="324"/>
                  </a:lnTo>
                  <a:lnTo>
                    <a:pt x="429" y="325"/>
                  </a:lnTo>
                  <a:lnTo>
                    <a:pt x="429" y="327"/>
                  </a:lnTo>
                  <a:lnTo>
                    <a:pt x="428" y="342"/>
                  </a:lnTo>
                  <a:lnTo>
                    <a:pt x="426" y="356"/>
                  </a:lnTo>
                  <a:lnTo>
                    <a:pt x="422" y="369"/>
                  </a:lnTo>
                  <a:lnTo>
                    <a:pt x="417" y="381"/>
                  </a:lnTo>
                  <a:lnTo>
                    <a:pt x="410" y="392"/>
                  </a:lnTo>
                  <a:lnTo>
                    <a:pt x="402" y="403"/>
                  </a:lnTo>
                  <a:lnTo>
                    <a:pt x="393" y="412"/>
                  </a:lnTo>
                  <a:lnTo>
                    <a:pt x="384" y="420"/>
                  </a:lnTo>
                  <a:lnTo>
                    <a:pt x="384" y="447"/>
                  </a:lnTo>
                  <a:lnTo>
                    <a:pt x="453" y="466"/>
                  </a:lnTo>
                  <a:lnTo>
                    <a:pt x="460" y="470"/>
                  </a:lnTo>
                  <a:lnTo>
                    <a:pt x="467" y="474"/>
                  </a:lnTo>
                  <a:lnTo>
                    <a:pt x="473" y="479"/>
                  </a:lnTo>
                  <a:lnTo>
                    <a:pt x="479" y="485"/>
                  </a:lnTo>
                  <a:lnTo>
                    <a:pt x="483" y="493"/>
                  </a:lnTo>
                  <a:lnTo>
                    <a:pt x="487" y="501"/>
                  </a:lnTo>
                  <a:lnTo>
                    <a:pt x="490" y="509"/>
                  </a:lnTo>
                  <a:lnTo>
                    <a:pt x="490" y="516"/>
                  </a:lnTo>
                  <a:lnTo>
                    <a:pt x="490" y="578"/>
                  </a:lnTo>
                  <a:lnTo>
                    <a:pt x="153" y="578"/>
                  </a:lnTo>
                  <a:lnTo>
                    <a:pt x="153" y="516"/>
                  </a:lnTo>
                  <a:close/>
                  <a:moveTo>
                    <a:pt x="327" y="217"/>
                  </a:moveTo>
                  <a:lnTo>
                    <a:pt x="336" y="217"/>
                  </a:lnTo>
                  <a:lnTo>
                    <a:pt x="343" y="218"/>
                  </a:lnTo>
                  <a:lnTo>
                    <a:pt x="352" y="220"/>
                  </a:lnTo>
                  <a:lnTo>
                    <a:pt x="360" y="223"/>
                  </a:lnTo>
                  <a:lnTo>
                    <a:pt x="368" y="226"/>
                  </a:lnTo>
                  <a:lnTo>
                    <a:pt x="375" y="230"/>
                  </a:lnTo>
                  <a:lnTo>
                    <a:pt x="382" y="235"/>
                  </a:lnTo>
                  <a:lnTo>
                    <a:pt x="390" y="240"/>
                  </a:lnTo>
                  <a:lnTo>
                    <a:pt x="396" y="245"/>
                  </a:lnTo>
                  <a:lnTo>
                    <a:pt x="401" y="252"/>
                  </a:lnTo>
                  <a:lnTo>
                    <a:pt x="406" y="258"/>
                  </a:lnTo>
                  <a:lnTo>
                    <a:pt x="411" y="266"/>
                  </a:lnTo>
                  <a:lnTo>
                    <a:pt x="417" y="274"/>
                  </a:lnTo>
                  <a:lnTo>
                    <a:pt x="420" y="281"/>
                  </a:lnTo>
                  <a:lnTo>
                    <a:pt x="423" y="289"/>
                  </a:lnTo>
                  <a:lnTo>
                    <a:pt x="426" y="298"/>
                  </a:lnTo>
                  <a:lnTo>
                    <a:pt x="417" y="302"/>
                  </a:lnTo>
                  <a:lnTo>
                    <a:pt x="405" y="306"/>
                  </a:lnTo>
                  <a:lnTo>
                    <a:pt x="393" y="306"/>
                  </a:lnTo>
                  <a:lnTo>
                    <a:pt x="382" y="306"/>
                  </a:lnTo>
                  <a:lnTo>
                    <a:pt x="372" y="303"/>
                  </a:lnTo>
                  <a:lnTo>
                    <a:pt x="364" y="299"/>
                  </a:lnTo>
                  <a:lnTo>
                    <a:pt x="356" y="295"/>
                  </a:lnTo>
                  <a:lnTo>
                    <a:pt x="352" y="289"/>
                  </a:lnTo>
                  <a:lnTo>
                    <a:pt x="348" y="285"/>
                  </a:lnTo>
                  <a:lnTo>
                    <a:pt x="343" y="283"/>
                  </a:lnTo>
                  <a:lnTo>
                    <a:pt x="341" y="283"/>
                  </a:lnTo>
                  <a:lnTo>
                    <a:pt x="338" y="283"/>
                  </a:lnTo>
                  <a:lnTo>
                    <a:pt x="336" y="284"/>
                  </a:lnTo>
                  <a:lnTo>
                    <a:pt x="333" y="286"/>
                  </a:lnTo>
                  <a:lnTo>
                    <a:pt x="328" y="290"/>
                  </a:lnTo>
                  <a:lnTo>
                    <a:pt x="323" y="294"/>
                  </a:lnTo>
                  <a:lnTo>
                    <a:pt x="316" y="298"/>
                  </a:lnTo>
                  <a:lnTo>
                    <a:pt x="310" y="301"/>
                  </a:lnTo>
                  <a:lnTo>
                    <a:pt x="304" y="302"/>
                  </a:lnTo>
                  <a:lnTo>
                    <a:pt x="296" y="304"/>
                  </a:lnTo>
                  <a:lnTo>
                    <a:pt x="288" y="304"/>
                  </a:lnTo>
                  <a:lnTo>
                    <a:pt x="280" y="304"/>
                  </a:lnTo>
                  <a:lnTo>
                    <a:pt x="266" y="303"/>
                  </a:lnTo>
                  <a:lnTo>
                    <a:pt x="253" y="299"/>
                  </a:lnTo>
                  <a:lnTo>
                    <a:pt x="242" y="294"/>
                  </a:lnTo>
                  <a:lnTo>
                    <a:pt x="230" y="288"/>
                  </a:lnTo>
                  <a:lnTo>
                    <a:pt x="237" y="272"/>
                  </a:lnTo>
                  <a:lnTo>
                    <a:pt x="246" y="259"/>
                  </a:lnTo>
                  <a:lnTo>
                    <a:pt x="256" y="247"/>
                  </a:lnTo>
                  <a:lnTo>
                    <a:pt x="268" y="236"/>
                  </a:lnTo>
                  <a:lnTo>
                    <a:pt x="280" y="229"/>
                  </a:lnTo>
                  <a:lnTo>
                    <a:pt x="296" y="222"/>
                  </a:lnTo>
                  <a:lnTo>
                    <a:pt x="302" y="220"/>
                  </a:lnTo>
                  <a:lnTo>
                    <a:pt x="310" y="218"/>
                  </a:lnTo>
                  <a:lnTo>
                    <a:pt x="319" y="217"/>
                  </a:lnTo>
                  <a:lnTo>
                    <a:pt x="327" y="217"/>
                  </a:lnTo>
                  <a:close/>
                  <a:moveTo>
                    <a:pt x="25" y="60"/>
                  </a:moveTo>
                  <a:lnTo>
                    <a:pt x="25" y="55"/>
                  </a:lnTo>
                  <a:lnTo>
                    <a:pt x="26" y="50"/>
                  </a:lnTo>
                  <a:lnTo>
                    <a:pt x="27" y="45"/>
                  </a:lnTo>
                  <a:lnTo>
                    <a:pt x="30" y="41"/>
                  </a:lnTo>
                  <a:lnTo>
                    <a:pt x="35" y="36"/>
                  </a:lnTo>
                  <a:lnTo>
                    <a:pt x="42" y="31"/>
                  </a:lnTo>
                  <a:lnTo>
                    <a:pt x="49" y="28"/>
                  </a:lnTo>
                  <a:lnTo>
                    <a:pt x="58" y="26"/>
                  </a:lnTo>
                  <a:lnTo>
                    <a:pt x="66" y="24"/>
                  </a:lnTo>
                  <a:lnTo>
                    <a:pt x="72" y="24"/>
                  </a:lnTo>
                  <a:lnTo>
                    <a:pt x="590" y="24"/>
                  </a:lnTo>
                  <a:lnTo>
                    <a:pt x="594" y="23"/>
                  </a:lnTo>
                  <a:lnTo>
                    <a:pt x="598" y="21"/>
                  </a:lnTo>
                  <a:lnTo>
                    <a:pt x="600" y="17"/>
                  </a:lnTo>
                  <a:lnTo>
                    <a:pt x="601" y="13"/>
                  </a:lnTo>
                  <a:lnTo>
                    <a:pt x="600" y="8"/>
                  </a:lnTo>
                  <a:lnTo>
                    <a:pt x="598" y="4"/>
                  </a:lnTo>
                  <a:lnTo>
                    <a:pt x="594" y="1"/>
                  </a:lnTo>
                  <a:lnTo>
                    <a:pt x="590" y="0"/>
                  </a:lnTo>
                  <a:lnTo>
                    <a:pt x="72" y="0"/>
                  </a:lnTo>
                  <a:lnTo>
                    <a:pt x="57" y="1"/>
                  </a:lnTo>
                  <a:lnTo>
                    <a:pt x="43" y="5"/>
                  </a:lnTo>
                  <a:lnTo>
                    <a:pt x="30" y="10"/>
                  </a:lnTo>
                  <a:lnTo>
                    <a:pt x="20" y="17"/>
                  </a:lnTo>
                  <a:lnTo>
                    <a:pt x="16" y="21"/>
                  </a:lnTo>
                  <a:lnTo>
                    <a:pt x="12" y="26"/>
                  </a:lnTo>
                  <a:lnTo>
                    <a:pt x="8" y="30"/>
                  </a:lnTo>
                  <a:lnTo>
                    <a:pt x="6" y="36"/>
                  </a:lnTo>
                  <a:lnTo>
                    <a:pt x="3" y="41"/>
                  </a:lnTo>
                  <a:lnTo>
                    <a:pt x="2" y="48"/>
                  </a:lnTo>
                  <a:lnTo>
                    <a:pt x="0" y="54"/>
                  </a:lnTo>
                  <a:lnTo>
                    <a:pt x="0" y="60"/>
                  </a:lnTo>
                  <a:lnTo>
                    <a:pt x="0" y="163"/>
                  </a:lnTo>
                  <a:lnTo>
                    <a:pt x="49" y="163"/>
                  </a:lnTo>
                  <a:lnTo>
                    <a:pt x="53" y="163"/>
                  </a:lnTo>
                  <a:lnTo>
                    <a:pt x="58" y="164"/>
                  </a:lnTo>
                  <a:lnTo>
                    <a:pt x="62" y="167"/>
                  </a:lnTo>
                  <a:lnTo>
                    <a:pt x="66" y="170"/>
                  </a:lnTo>
                  <a:lnTo>
                    <a:pt x="69" y="173"/>
                  </a:lnTo>
                  <a:lnTo>
                    <a:pt x="71" y="177"/>
                  </a:lnTo>
                  <a:lnTo>
                    <a:pt x="72" y="182"/>
                  </a:lnTo>
                  <a:lnTo>
                    <a:pt x="72" y="186"/>
                  </a:lnTo>
                  <a:lnTo>
                    <a:pt x="72" y="191"/>
                  </a:lnTo>
                  <a:lnTo>
                    <a:pt x="71" y="197"/>
                  </a:lnTo>
                  <a:lnTo>
                    <a:pt x="69" y="200"/>
                  </a:lnTo>
                  <a:lnTo>
                    <a:pt x="66" y="204"/>
                  </a:lnTo>
                  <a:lnTo>
                    <a:pt x="62" y="207"/>
                  </a:lnTo>
                  <a:lnTo>
                    <a:pt x="58" y="209"/>
                  </a:lnTo>
                  <a:lnTo>
                    <a:pt x="53" y="211"/>
                  </a:lnTo>
                  <a:lnTo>
                    <a:pt x="49" y="211"/>
                  </a:lnTo>
                  <a:lnTo>
                    <a:pt x="0" y="211"/>
                  </a:lnTo>
                  <a:lnTo>
                    <a:pt x="0" y="213"/>
                  </a:lnTo>
                  <a:lnTo>
                    <a:pt x="0" y="263"/>
                  </a:lnTo>
                  <a:lnTo>
                    <a:pt x="49" y="263"/>
                  </a:lnTo>
                  <a:lnTo>
                    <a:pt x="53" y="263"/>
                  </a:lnTo>
                  <a:lnTo>
                    <a:pt x="58" y="266"/>
                  </a:lnTo>
                  <a:lnTo>
                    <a:pt x="62" y="267"/>
                  </a:lnTo>
                  <a:lnTo>
                    <a:pt x="66" y="271"/>
                  </a:lnTo>
                  <a:lnTo>
                    <a:pt x="69" y="274"/>
                  </a:lnTo>
                  <a:lnTo>
                    <a:pt x="71" y="277"/>
                  </a:lnTo>
                  <a:lnTo>
                    <a:pt x="72" y="283"/>
                  </a:lnTo>
                  <a:lnTo>
                    <a:pt x="72" y="288"/>
                  </a:lnTo>
                  <a:lnTo>
                    <a:pt x="72" y="293"/>
                  </a:lnTo>
                  <a:lnTo>
                    <a:pt x="71" y="297"/>
                  </a:lnTo>
                  <a:lnTo>
                    <a:pt x="69" y="301"/>
                  </a:lnTo>
                  <a:lnTo>
                    <a:pt x="66" y="304"/>
                  </a:lnTo>
                  <a:lnTo>
                    <a:pt x="62" y="307"/>
                  </a:lnTo>
                  <a:lnTo>
                    <a:pt x="58" y="310"/>
                  </a:lnTo>
                  <a:lnTo>
                    <a:pt x="53" y="311"/>
                  </a:lnTo>
                  <a:lnTo>
                    <a:pt x="49" y="311"/>
                  </a:lnTo>
                  <a:lnTo>
                    <a:pt x="0" y="311"/>
                  </a:lnTo>
                  <a:lnTo>
                    <a:pt x="0" y="363"/>
                  </a:lnTo>
                  <a:lnTo>
                    <a:pt x="49" y="363"/>
                  </a:lnTo>
                  <a:lnTo>
                    <a:pt x="53" y="365"/>
                  </a:lnTo>
                  <a:lnTo>
                    <a:pt x="58" y="366"/>
                  </a:lnTo>
                  <a:lnTo>
                    <a:pt x="62" y="369"/>
                  </a:lnTo>
                  <a:lnTo>
                    <a:pt x="66" y="371"/>
                  </a:lnTo>
                  <a:lnTo>
                    <a:pt x="69" y="375"/>
                  </a:lnTo>
                  <a:lnTo>
                    <a:pt x="71" y="379"/>
                  </a:lnTo>
                  <a:lnTo>
                    <a:pt x="72" y="383"/>
                  </a:lnTo>
                  <a:lnTo>
                    <a:pt x="72" y="388"/>
                  </a:lnTo>
                  <a:lnTo>
                    <a:pt x="72" y="393"/>
                  </a:lnTo>
                  <a:lnTo>
                    <a:pt x="71" y="397"/>
                  </a:lnTo>
                  <a:lnTo>
                    <a:pt x="69" y="402"/>
                  </a:lnTo>
                  <a:lnTo>
                    <a:pt x="66" y="405"/>
                  </a:lnTo>
                  <a:lnTo>
                    <a:pt x="62" y="408"/>
                  </a:lnTo>
                  <a:lnTo>
                    <a:pt x="58" y="410"/>
                  </a:lnTo>
                  <a:lnTo>
                    <a:pt x="53" y="411"/>
                  </a:lnTo>
                  <a:lnTo>
                    <a:pt x="49" y="412"/>
                  </a:lnTo>
                  <a:lnTo>
                    <a:pt x="0" y="412"/>
                  </a:lnTo>
                  <a:lnTo>
                    <a:pt x="0" y="465"/>
                  </a:lnTo>
                  <a:lnTo>
                    <a:pt x="49" y="465"/>
                  </a:lnTo>
                  <a:lnTo>
                    <a:pt x="53" y="465"/>
                  </a:lnTo>
                  <a:lnTo>
                    <a:pt x="58" y="466"/>
                  </a:lnTo>
                  <a:lnTo>
                    <a:pt x="62" y="469"/>
                  </a:lnTo>
                  <a:lnTo>
                    <a:pt x="66" y="471"/>
                  </a:lnTo>
                  <a:lnTo>
                    <a:pt x="69" y="475"/>
                  </a:lnTo>
                  <a:lnTo>
                    <a:pt x="71" y="479"/>
                  </a:lnTo>
                  <a:lnTo>
                    <a:pt x="72" y="484"/>
                  </a:lnTo>
                  <a:lnTo>
                    <a:pt x="72" y="488"/>
                  </a:lnTo>
                  <a:lnTo>
                    <a:pt x="72" y="493"/>
                  </a:lnTo>
                  <a:lnTo>
                    <a:pt x="71" y="498"/>
                  </a:lnTo>
                  <a:lnTo>
                    <a:pt x="69" y="502"/>
                  </a:lnTo>
                  <a:lnTo>
                    <a:pt x="66" y="506"/>
                  </a:lnTo>
                  <a:lnTo>
                    <a:pt x="62" y="509"/>
                  </a:lnTo>
                  <a:lnTo>
                    <a:pt x="58" y="511"/>
                  </a:lnTo>
                  <a:lnTo>
                    <a:pt x="53" y="512"/>
                  </a:lnTo>
                  <a:lnTo>
                    <a:pt x="49" y="512"/>
                  </a:lnTo>
                  <a:lnTo>
                    <a:pt x="0" y="512"/>
                  </a:lnTo>
                  <a:lnTo>
                    <a:pt x="0" y="565"/>
                  </a:lnTo>
                  <a:lnTo>
                    <a:pt x="49" y="565"/>
                  </a:lnTo>
                  <a:lnTo>
                    <a:pt x="53" y="566"/>
                  </a:lnTo>
                  <a:lnTo>
                    <a:pt x="58" y="568"/>
                  </a:lnTo>
                  <a:lnTo>
                    <a:pt x="62" y="569"/>
                  </a:lnTo>
                  <a:lnTo>
                    <a:pt x="66" y="573"/>
                  </a:lnTo>
                  <a:lnTo>
                    <a:pt x="69" y="575"/>
                  </a:lnTo>
                  <a:lnTo>
                    <a:pt x="71" y="580"/>
                  </a:lnTo>
                  <a:lnTo>
                    <a:pt x="72" y="584"/>
                  </a:lnTo>
                  <a:lnTo>
                    <a:pt x="72" y="589"/>
                  </a:lnTo>
                  <a:lnTo>
                    <a:pt x="72" y="595"/>
                  </a:lnTo>
                  <a:lnTo>
                    <a:pt x="71" y="598"/>
                  </a:lnTo>
                  <a:lnTo>
                    <a:pt x="69" y="602"/>
                  </a:lnTo>
                  <a:lnTo>
                    <a:pt x="66" y="606"/>
                  </a:lnTo>
                  <a:lnTo>
                    <a:pt x="62" y="609"/>
                  </a:lnTo>
                  <a:lnTo>
                    <a:pt x="58" y="611"/>
                  </a:lnTo>
                  <a:lnTo>
                    <a:pt x="53" y="613"/>
                  </a:lnTo>
                  <a:lnTo>
                    <a:pt x="49" y="614"/>
                  </a:lnTo>
                  <a:lnTo>
                    <a:pt x="0" y="614"/>
                  </a:lnTo>
                  <a:lnTo>
                    <a:pt x="0" y="625"/>
                  </a:lnTo>
                  <a:lnTo>
                    <a:pt x="0" y="633"/>
                  </a:lnTo>
                  <a:lnTo>
                    <a:pt x="2" y="640"/>
                  </a:lnTo>
                  <a:lnTo>
                    <a:pt x="4" y="647"/>
                  </a:lnTo>
                  <a:lnTo>
                    <a:pt x="6" y="654"/>
                  </a:lnTo>
                  <a:lnTo>
                    <a:pt x="9" y="660"/>
                  </a:lnTo>
                  <a:lnTo>
                    <a:pt x="13" y="667"/>
                  </a:lnTo>
                  <a:lnTo>
                    <a:pt x="17" y="672"/>
                  </a:lnTo>
                  <a:lnTo>
                    <a:pt x="21" y="677"/>
                  </a:lnTo>
                  <a:lnTo>
                    <a:pt x="26" y="681"/>
                  </a:lnTo>
                  <a:lnTo>
                    <a:pt x="33" y="686"/>
                  </a:lnTo>
                  <a:lnTo>
                    <a:pt x="38" y="688"/>
                  </a:lnTo>
                  <a:lnTo>
                    <a:pt x="44" y="692"/>
                  </a:lnTo>
                  <a:lnTo>
                    <a:pt x="51" y="695"/>
                  </a:lnTo>
                  <a:lnTo>
                    <a:pt x="58" y="696"/>
                  </a:lnTo>
                  <a:lnTo>
                    <a:pt x="65" y="697"/>
                  </a:lnTo>
                  <a:lnTo>
                    <a:pt x="72" y="697"/>
                  </a:lnTo>
                  <a:lnTo>
                    <a:pt x="601" y="697"/>
                  </a:lnTo>
                  <a:lnTo>
                    <a:pt x="601" y="96"/>
                  </a:lnTo>
                  <a:lnTo>
                    <a:pt x="72" y="96"/>
                  </a:lnTo>
                  <a:lnTo>
                    <a:pt x="66" y="96"/>
                  </a:lnTo>
                  <a:lnTo>
                    <a:pt x="58" y="95"/>
                  </a:lnTo>
                  <a:lnTo>
                    <a:pt x="49" y="94"/>
                  </a:lnTo>
                  <a:lnTo>
                    <a:pt x="42" y="90"/>
                  </a:lnTo>
                  <a:lnTo>
                    <a:pt x="35" y="86"/>
                  </a:lnTo>
                  <a:lnTo>
                    <a:pt x="30" y="80"/>
                  </a:lnTo>
                  <a:lnTo>
                    <a:pt x="27" y="76"/>
                  </a:lnTo>
                  <a:lnTo>
                    <a:pt x="26" y="71"/>
                  </a:lnTo>
                  <a:lnTo>
                    <a:pt x="25" y="66"/>
                  </a:lnTo>
                  <a:lnTo>
                    <a:pt x="25"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8" name="Freeform 3612">
              <a:extLst>
                <a:ext uri="{FF2B5EF4-FFF2-40B4-BE49-F238E27FC236}">
                  <a16:creationId xmlns:a16="http://schemas.microsoft.com/office/drawing/2014/main" id="{8D0EED87-8FE1-4EE7-B8AF-078AF21A24C2}"/>
                </a:ext>
              </a:extLst>
            </p:cNvPr>
            <p:cNvSpPr>
              <a:spLocks/>
            </p:cNvSpPr>
            <p:nvPr/>
          </p:nvSpPr>
          <p:spPr bwMode="auto">
            <a:xfrm>
              <a:off x="8788400" y="6523038"/>
              <a:ext cx="201612" cy="9525"/>
            </a:xfrm>
            <a:custGeom>
              <a:avLst/>
              <a:gdLst>
                <a:gd name="T0" fmla="*/ 13 w 509"/>
                <a:gd name="T1" fmla="*/ 0 h 24"/>
                <a:gd name="T2" fmla="*/ 8 w 509"/>
                <a:gd name="T3" fmla="*/ 1 h 24"/>
                <a:gd name="T4" fmla="*/ 4 w 509"/>
                <a:gd name="T5" fmla="*/ 4 h 24"/>
                <a:gd name="T6" fmla="*/ 1 w 509"/>
                <a:gd name="T7" fmla="*/ 8 h 24"/>
                <a:gd name="T8" fmla="*/ 0 w 509"/>
                <a:gd name="T9" fmla="*/ 11 h 24"/>
                <a:gd name="T10" fmla="*/ 1 w 509"/>
                <a:gd name="T11" fmla="*/ 17 h 24"/>
                <a:gd name="T12" fmla="*/ 4 w 509"/>
                <a:gd name="T13" fmla="*/ 20 h 24"/>
                <a:gd name="T14" fmla="*/ 8 w 509"/>
                <a:gd name="T15" fmla="*/ 23 h 24"/>
                <a:gd name="T16" fmla="*/ 13 w 509"/>
                <a:gd name="T17" fmla="*/ 24 h 24"/>
                <a:gd name="T18" fmla="*/ 497 w 509"/>
                <a:gd name="T19" fmla="*/ 24 h 24"/>
                <a:gd name="T20" fmla="*/ 502 w 509"/>
                <a:gd name="T21" fmla="*/ 23 h 24"/>
                <a:gd name="T22" fmla="*/ 506 w 509"/>
                <a:gd name="T23" fmla="*/ 20 h 24"/>
                <a:gd name="T24" fmla="*/ 509 w 509"/>
                <a:gd name="T25" fmla="*/ 17 h 24"/>
                <a:gd name="T26" fmla="*/ 509 w 509"/>
                <a:gd name="T27" fmla="*/ 11 h 24"/>
                <a:gd name="T28" fmla="*/ 509 w 509"/>
                <a:gd name="T29" fmla="*/ 8 h 24"/>
                <a:gd name="T30" fmla="*/ 506 w 509"/>
                <a:gd name="T31" fmla="*/ 4 h 24"/>
                <a:gd name="T32" fmla="*/ 502 w 509"/>
                <a:gd name="T33" fmla="*/ 1 h 24"/>
                <a:gd name="T34" fmla="*/ 497 w 509"/>
                <a:gd name="T35" fmla="*/ 0 h 24"/>
                <a:gd name="T36" fmla="*/ 13 w 509"/>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9" h="24">
                  <a:moveTo>
                    <a:pt x="13" y="0"/>
                  </a:moveTo>
                  <a:lnTo>
                    <a:pt x="8" y="1"/>
                  </a:lnTo>
                  <a:lnTo>
                    <a:pt x="4" y="4"/>
                  </a:lnTo>
                  <a:lnTo>
                    <a:pt x="1" y="8"/>
                  </a:lnTo>
                  <a:lnTo>
                    <a:pt x="0" y="11"/>
                  </a:lnTo>
                  <a:lnTo>
                    <a:pt x="1" y="17"/>
                  </a:lnTo>
                  <a:lnTo>
                    <a:pt x="4" y="20"/>
                  </a:lnTo>
                  <a:lnTo>
                    <a:pt x="8" y="23"/>
                  </a:lnTo>
                  <a:lnTo>
                    <a:pt x="13" y="24"/>
                  </a:lnTo>
                  <a:lnTo>
                    <a:pt x="497" y="24"/>
                  </a:lnTo>
                  <a:lnTo>
                    <a:pt x="502" y="23"/>
                  </a:lnTo>
                  <a:lnTo>
                    <a:pt x="506" y="20"/>
                  </a:lnTo>
                  <a:lnTo>
                    <a:pt x="509" y="17"/>
                  </a:lnTo>
                  <a:lnTo>
                    <a:pt x="509" y="11"/>
                  </a:lnTo>
                  <a:lnTo>
                    <a:pt x="509" y="8"/>
                  </a:lnTo>
                  <a:lnTo>
                    <a:pt x="506" y="4"/>
                  </a:lnTo>
                  <a:lnTo>
                    <a:pt x="502" y="1"/>
                  </a:lnTo>
                  <a:lnTo>
                    <a:pt x="497"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9" name="Freeform 3613">
              <a:extLst>
                <a:ext uri="{FF2B5EF4-FFF2-40B4-BE49-F238E27FC236}">
                  <a16:creationId xmlns:a16="http://schemas.microsoft.com/office/drawing/2014/main" id="{622AADF1-6BF0-4722-A7F2-38212212E4D1}"/>
                </a:ext>
              </a:extLst>
            </p:cNvPr>
            <p:cNvSpPr>
              <a:spLocks/>
            </p:cNvSpPr>
            <p:nvPr/>
          </p:nvSpPr>
          <p:spPr bwMode="auto">
            <a:xfrm>
              <a:off x="8750300" y="6573838"/>
              <a:ext cx="38100" cy="9525"/>
            </a:xfrm>
            <a:custGeom>
              <a:avLst/>
              <a:gdLst>
                <a:gd name="T0" fmla="*/ 12 w 97"/>
                <a:gd name="T1" fmla="*/ 24 h 24"/>
                <a:gd name="T2" fmla="*/ 85 w 97"/>
                <a:gd name="T3" fmla="*/ 24 h 24"/>
                <a:gd name="T4" fmla="*/ 89 w 97"/>
                <a:gd name="T5" fmla="*/ 23 h 24"/>
                <a:gd name="T6" fmla="*/ 93 w 97"/>
                <a:gd name="T7" fmla="*/ 20 h 24"/>
                <a:gd name="T8" fmla="*/ 96 w 97"/>
                <a:gd name="T9" fmla="*/ 16 h 24"/>
                <a:gd name="T10" fmla="*/ 97 w 97"/>
                <a:gd name="T11" fmla="*/ 11 h 24"/>
                <a:gd name="T12" fmla="*/ 96 w 97"/>
                <a:gd name="T13" fmla="*/ 7 h 24"/>
                <a:gd name="T14" fmla="*/ 93 w 97"/>
                <a:gd name="T15" fmla="*/ 4 h 24"/>
                <a:gd name="T16" fmla="*/ 89 w 97"/>
                <a:gd name="T17" fmla="*/ 1 h 24"/>
                <a:gd name="T18" fmla="*/ 85 w 97"/>
                <a:gd name="T19" fmla="*/ 0 h 24"/>
                <a:gd name="T20" fmla="*/ 12 w 97"/>
                <a:gd name="T21" fmla="*/ 0 h 24"/>
                <a:gd name="T22" fmla="*/ 8 w 97"/>
                <a:gd name="T23" fmla="*/ 1 h 24"/>
                <a:gd name="T24" fmla="*/ 4 w 97"/>
                <a:gd name="T25" fmla="*/ 4 h 24"/>
                <a:gd name="T26" fmla="*/ 2 w 97"/>
                <a:gd name="T27" fmla="*/ 7 h 24"/>
                <a:gd name="T28" fmla="*/ 0 w 97"/>
                <a:gd name="T29" fmla="*/ 11 h 24"/>
                <a:gd name="T30" fmla="*/ 2 w 97"/>
                <a:gd name="T31" fmla="*/ 16 h 24"/>
                <a:gd name="T32" fmla="*/ 4 w 97"/>
                <a:gd name="T33" fmla="*/ 20 h 24"/>
                <a:gd name="T34" fmla="*/ 8 w 97"/>
                <a:gd name="T35" fmla="*/ 23 h 24"/>
                <a:gd name="T36" fmla="*/ 12 w 97"/>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24">
                  <a:moveTo>
                    <a:pt x="12" y="24"/>
                  </a:moveTo>
                  <a:lnTo>
                    <a:pt x="85" y="24"/>
                  </a:lnTo>
                  <a:lnTo>
                    <a:pt x="89" y="23"/>
                  </a:lnTo>
                  <a:lnTo>
                    <a:pt x="93" y="20"/>
                  </a:lnTo>
                  <a:lnTo>
                    <a:pt x="96" y="16"/>
                  </a:lnTo>
                  <a:lnTo>
                    <a:pt x="97" y="11"/>
                  </a:lnTo>
                  <a:lnTo>
                    <a:pt x="96" y="7"/>
                  </a:lnTo>
                  <a:lnTo>
                    <a:pt x="93" y="4"/>
                  </a:lnTo>
                  <a:lnTo>
                    <a:pt x="89" y="1"/>
                  </a:lnTo>
                  <a:lnTo>
                    <a:pt x="85" y="0"/>
                  </a:lnTo>
                  <a:lnTo>
                    <a:pt x="12" y="0"/>
                  </a:lnTo>
                  <a:lnTo>
                    <a:pt x="8" y="1"/>
                  </a:lnTo>
                  <a:lnTo>
                    <a:pt x="4" y="4"/>
                  </a:lnTo>
                  <a:lnTo>
                    <a:pt x="2" y="7"/>
                  </a:lnTo>
                  <a:lnTo>
                    <a:pt x="0" y="11"/>
                  </a:lnTo>
                  <a:lnTo>
                    <a:pt x="2" y="16"/>
                  </a:lnTo>
                  <a:lnTo>
                    <a:pt x="4" y="20"/>
                  </a:lnTo>
                  <a:lnTo>
                    <a:pt x="8" y="23"/>
                  </a:lnTo>
                  <a:lnTo>
                    <a:pt x="1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0" name="Freeform 3614">
              <a:extLst>
                <a:ext uri="{FF2B5EF4-FFF2-40B4-BE49-F238E27FC236}">
                  <a16:creationId xmlns:a16="http://schemas.microsoft.com/office/drawing/2014/main" id="{F00F50CE-238A-463F-B94E-1460B2F91D09}"/>
                </a:ext>
              </a:extLst>
            </p:cNvPr>
            <p:cNvSpPr>
              <a:spLocks/>
            </p:cNvSpPr>
            <p:nvPr/>
          </p:nvSpPr>
          <p:spPr bwMode="auto">
            <a:xfrm>
              <a:off x="8750300" y="6613525"/>
              <a:ext cx="38100" cy="9525"/>
            </a:xfrm>
            <a:custGeom>
              <a:avLst/>
              <a:gdLst>
                <a:gd name="T0" fmla="*/ 12 w 97"/>
                <a:gd name="T1" fmla="*/ 24 h 24"/>
                <a:gd name="T2" fmla="*/ 85 w 97"/>
                <a:gd name="T3" fmla="*/ 24 h 24"/>
                <a:gd name="T4" fmla="*/ 89 w 97"/>
                <a:gd name="T5" fmla="*/ 23 h 24"/>
                <a:gd name="T6" fmla="*/ 93 w 97"/>
                <a:gd name="T7" fmla="*/ 20 h 24"/>
                <a:gd name="T8" fmla="*/ 96 w 97"/>
                <a:gd name="T9" fmla="*/ 17 h 24"/>
                <a:gd name="T10" fmla="*/ 97 w 97"/>
                <a:gd name="T11" fmla="*/ 13 h 24"/>
                <a:gd name="T12" fmla="*/ 96 w 97"/>
                <a:gd name="T13" fmla="*/ 8 h 24"/>
                <a:gd name="T14" fmla="*/ 93 w 97"/>
                <a:gd name="T15" fmla="*/ 4 h 24"/>
                <a:gd name="T16" fmla="*/ 89 w 97"/>
                <a:gd name="T17" fmla="*/ 1 h 24"/>
                <a:gd name="T18" fmla="*/ 85 w 97"/>
                <a:gd name="T19" fmla="*/ 0 h 24"/>
                <a:gd name="T20" fmla="*/ 12 w 97"/>
                <a:gd name="T21" fmla="*/ 0 h 24"/>
                <a:gd name="T22" fmla="*/ 8 w 97"/>
                <a:gd name="T23" fmla="*/ 1 h 24"/>
                <a:gd name="T24" fmla="*/ 4 w 97"/>
                <a:gd name="T25" fmla="*/ 4 h 24"/>
                <a:gd name="T26" fmla="*/ 2 w 97"/>
                <a:gd name="T27" fmla="*/ 8 h 24"/>
                <a:gd name="T28" fmla="*/ 0 w 97"/>
                <a:gd name="T29" fmla="*/ 13 h 24"/>
                <a:gd name="T30" fmla="*/ 2 w 97"/>
                <a:gd name="T31" fmla="*/ 17 h 24"/>
                <a:gd name="T32" fmla="*/ 4 w 97"/>
                <a:gd name="T33" fmla="*/ 20 h 24"/>
                <a:gd name="T34" fmla="*/ 8 w 97"/>
                <a:gd name="T35" fmla="*/ 23 h 24"/>
                <a:gd name="T36" fmla="*/ 12 w 97"/>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24">
                  <a:moveTo>
                    <a:pt x="12" y="24"/>
                  </a:moveTo>
                  <a:lnTo>
                    <a:pt x="85" y="24"/>
                  </a:lnTo>
                  <a:lnTo>
                    <a:pt x="89" y="23"/>
                  </a:lnTo>
                  <a:lnTo>
                    <a:pt x="93" y="20"/>
                  </a:lnTo>
                  <a:lnTo>
                    <a:pt x="96" y="17"/>
                  </a:lnTo>
                  <a:lnTo>
                    <a:pt x="97" y="13"/>
                  </a:lnTo>
                  <a:lnTo>
                    <a:pt x="96" y="8"/>
                  </a:lnTo>
                  <a:lnTo>
                    <a:pt x="93" y="4"/>
                  </a:lnTo>
                  <a:lnTo>
                    <a:pt x="89" y="1"/>
                  </a:lnTo>
                  <a:lnTo>
                    <a:pt x="85" y="0"/>
                  </a:lnTo>
                  <a:lnTo>
                    <a:pt x="12" y="0"/>
                  </a:lnTo>
                  <a:lnTo>
                    <a:pt x="8" y="1"/>
                  </a:lnTo>
                  <a:lnTo>
                    <a:pt x="4" y="4"/>
                  </a:lnTo>
                  <a:lnTo>
                    <a:pt x="2" y="8"/>
                  </a:lnTo>
                  <a:lnTo>
                    <a:pt x="0" y="13"/>
                  </a:lnTo>
                  <a:lnTo>
                    <a:pt x="2" y="17"/>
                  </a:lnTo>
                  <a:lnTo>
                    <a:pt x="4" y="20"/>
                  </a:lnTo>
                  <a:lnTo>
                    <a:pt x="8" y="23"/>
                  </a:lnTo>
                  <a:lnTo>
                    <a:pt x="1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1" name="Freeform 3615">
              <a:extLst>
                <a:ext uri="{FF2B5EF4-FFF2-40B4-BE49-F238E27FC236}">
                  <a16:creationId xmlns:a16="http://schemas.microsoft.com/office/drawing/2014/main" id="{3E4223D0-E7C7-4999-BDE3-54CA4985D28B}"/>
                </a:ext>
              </a:extLst>
            </p:cNvPr>
            <p:cNvSpPr>
              <a:spLocks/>
            </p:cNvSpPr>
            <p:nvPr/>
          </p:nvSpPr>
          <p:spPr bwMode="auto">
            <a:xfrm>
              <a:off x="8750300" y="6653213"/>
              <a:ext cx="38100" cy="9525"/>
            </a:xfrm>
            <a:custGeom>
              <a:avLst/>
              <a:gdLst>
                <a:gd name="T0" fmla="*/ 12 w 97"/>
                <a:gd name="T1" fmla="*/ 23 h 23"/>
                <a:gd name="T2" fmla="*/ 85 w 97"/>
                <a:gd name="T3" fmla="*/ 23 h 23"/>
                <a:gd name="T4" fmla="*/ 89 w 97"/>
                <a:gd name="T5" fmla="*/ 23 h 23"/>
                <a:gd name="T6" fmla="*/ 93 w 97"/>
                <a:gd name="T7" fmla="*/ 21 h 23"/>
                <a:gd name="T8" fmla="*/ 96 w 97"/>
                <a:gd name="T9" fmla="*/ 17 h 23"/>
                <a:gd name="T10" fmla="*/ 97 w 97"/>
                <a:gd name="T11" fmla="*/ 12 h 23"/>
                <a:gd name="T12" fmla="*/ 96 w 97"/>
                <a:gd name="T13" fmla="*/ 8 h 23"/>
                <a:gd name="T14" fmla="*/ 93 w 97"/>
                <a:gd name="T15" fmla="*/ 4 h 23"/>
                <a:gd name="T16" fmla="*/ 89 w 97"/>
                <a:gd name="T17" fmla="*/ 2 h 23"/>
                <a:gd name="T18" fmla="*/ 85 w 97"/>
                <a:gd name="T19" fmla="*/ 0 h 23"/>
                <a:gd name="T20" fmla="*/ 12 w 97"/>
                <a:gd name="T21" fmla="*/ 0 h 23"/>
                <a:gd name="T22" fmla="*/ 8 w 97"/>
                <a:gd name="T23" fmla="*/ 2 h 23"/>
                <a:gd name="T24" fmla="*/ 4 w 97"/>
                <a:gd name="T25" fmla="*/ 4 h 23"/>
                <a:gd name="T26" fmla="*/ 2 w 97"/>
                <a:gd name="T27" fmla="*/ 8 h 23"/>
                <a:gd name="T28" fmla="*/ 0 w 97"/>
                <a:gd name="T29" fmla="*/ 12 h 23"/>
                <a:gd name="T30" fmla="*/ 2 w 97"/>
                <a:gd name="T31" fmla="*/ 17 h 23"/>
                <a:gd name="T32" fmla="*/ 4 w 97"/>
                <a:gd name="T33" fmla="*/ 21 h 23"/>
                <a:gd name="T34" fmla="*/ 8 w 97"/>
                <a:gd name="T35" fmla="*/ 23 h 23"/>
                <a:gd name="T36" fmla="*/ 12 w 97"/>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23">
                  <a:moveTo>
                    <a:pt x="12" y="23"/>
                  </a:moveTo>
                  <a:lnTo>
                    <a:pt x="85" y="23"/>
                  </a:lnTo>
                  <a:lnTo>
                    <a:pt x="89" y="23"/>
                  </a:lnTo>
                  <a:lnTo>
                    <a:pt x="93" y="21"/>
                  </a:lnTo>
                  <a:lnTo>
                    <a:pt x="96" y="17"/>
                  </a:lnTo>
                  <a:lnTo>
                    <a:pt x="97" y="12"/>
                  </a:lnTo>
                  <a:lnTo>
                    <a:pt x="96" y="8"/>
                  </a:lnTo>
                  <a:lnTo>
                    <a:pt x="93" y="4"/>
                  </a:lnTo>
                  <a:lnTo>
                    <a:pt x="89" y="2"/>
                  </a:lnTo>
                  <a:lnTo>
                    <a:pt x="85" y="0"/>
                  </a:lnTo>
                  <a:lnTo>
                    <a:pt x="12" y="0"/>
                  </a:lnTo>
                  <a:lnTo>
                    <a:pt x="8" y="2"/>
                  </a:lnTo>
                  <a:lnTo>
                    <a:pt x="4" y="4"/>
                  </a:lnTo>
                  <a:lnTo>
                    <a:pt x="2" y="8"/>
                  </a:lnTo>
                  <a:lnTo>
                    <a:pt x="0" y="12"/>
                  </a:lnTo>
                  <a:lnTo>
                    <a:pt x="2" y="17"/>
                  </a:lnTo>
                  <a:lnTo>
                    <a:pt x="4" y="21"/>
                  </a:lnTo>
                  <a:lnTo>
                    <a:pt x="8" y="23"/>
                  </a:lnTo>
                  <a:lnTo>
                    <a:pt x="1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2" name="Freeform 3616">
              <a:extLst>
                <a:ext uri="{FF2B5EF4-FFF2-40B4-BE49-F238E27FC236}">
                  <a16:creationId xmlns:a16="http://schemas.microsoft.com/office/drawing/2014/main" id="{5525DF1D-5115-43B1-9D55-CF726FE558ED}"/>
                </a:ext>
              </a:extLst>
            </p:cNvPr>
            <p:cNvSpPr>
              <a:spLocks/>
            </p:cNvSpPr>
            <p:nvPr/>
          </p:nvSpPr>
          <p:spPr bwMode="auto">
            <a:xfrm>
              <a:off x="8750300" y="6692900"/>
              <a:ext cx="38100" cy="9525"/>
            </a:xfrm>
            <a:custGeom>
              <a:avLst/>
              <a:gdLst>
                <a:gd name="T0" fmla="*/ 12 w 97"/>
                <a:gd name="T1" fmla="*/ 25 h 25"/>
                <a:gd name="T2" fmla="*/ 85 w 97"/>
                <a:gd name="T3" fmla="*/ 25 h 25"/>
                <a:gd name="T4" fmla="*/ 89 w 97"/>
                <a:gd name="T5" fmla="*/ 24 h 25"/>
                <a:gd name="T6" fmla="*/ 93 w 97"/>
                <a:gd name="T7" fmla="*/ 21 h 25"/>
                <a:gd name="T8" fmla="*/ 96 w 97"/>
                <a:gd name="T9" fmla="*/ 17 h 25"/>
                <a:gd name="T10" fmla="*/ 97 w 97"/>
                <a:gd name="T11" fmla="*/ 12 h 25"/>
                <a:gd name="T12" fmla="*/ 96 w 97"/>
                <a:gd name="T13" fmla="*/ 8 h 25"/>
                <a:gd name="T14" fmla="*/ 93 w 97"/>
                <a:gd name="T15" fmla="*/ 4 h 25"/>
                <a:gd name="T16" fmla="*/ 89 w 97"/>
                <a:gd name="T17" fmla="*/ 2 h 25"/>
                <a:gd name="T18" fmla="*/ 85 w 97"/>
                <a:gd name="T19" fmla="*/ 0 h 25"/>
                <a:gd name="T20" fmla="*/ 12 w 97"/>
                <a:gd name="T21" fmla="*/ 0 h 25"/>
                <a:gd name="T22" fmla="*/ 8 w 97"/>
                <a:gd name="T23" fmla="*/ 2 h 25"/>
                <a:gd name="T24" fmla="*/ 4 w 97"/>
                <a:gd name="T25" fmla="*/ 4 h 25"/>
                <a:gd name="T26" fmla="*/ 2 w 97"/>
                <a:gd name="T27" fmla="*/ 8 h 25"/>
                <a:gd name="T28" fmla="*/ 0 w 97"/>
                <a:gd name="T29" fmla="*/ 12 h 25"/>
                <a:gd name="T30" fmla="*/ 2 w 97"/>
                <a:gd name="T31" fmla="*/ 17 h 25"/>
                <a:gd name="T32" fmla="*/ 4 w 97"/>
                <a:gd name="T33" fmla="*/ 21 h 25"/>
                <a:gd name="T34" fmla="*/ 8 w 97"/>
                <a:gd name="T35" fmla="*/ 24 h 25"/>
                <a:gd name="T36" fmla="*/ 12 w 97"/>
                <a:gd name="T3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25">
                  <a:moveTo>
                    <a:pt x="12" y="25"/>
                  </a:moveTo>
                  <a:lnTo>
                    <a:pt x="85" y="25"/>
                  </a:lnTo>
                  <a:lnTo>
                    <a:pt x="89" y="24"/>
                  </a:lnTo>
                  <a:lnTo>
                    <a:pt x="93" y="21"/>
                  </a:lnTo>
                  <a:lnTo>
                    <a:pt x="96" y="17"/>
                  </a:lnTo>
                  <a:lnTo>
                    <a:pt x="97" y="12"/>
                  </a:lnTo>
                  <a:lnTo>
                    <a:pt x="96" y="8"/>
                  </a:lnTo>
                  <a:lnTo>
                    <a:pt x="93" y="4"/>
                  </a:lnTo>
                  <a:lnTo>
                    <a:pt x="89" y="2"/>
                  </a:lnTo>
                  <a:lnTo>
                    <a:pt x="85" y="0"/>
                  </a:lnTo>
                  <a:lnTo>
                    <a:pt x="12" y="0"/>
                  </a:lnTo>
                  <a:lnTo>
                    <a:pt x="8" y="2"/>
                  </a:lnTo>
                  <a:lnTo>
                    <a:pt x="4" y="4"/>
                  </a:lnTo>
                  <a:lnTo>
                    <a:pt x="2" y="8"/>
                  </a:lnTo>
                  <a:lnTo>
                    <a:pt x="0" y="12"/>
                  </a:lnTo>
                  <a:lnTo>
                    <a:pt x="2" y="17"/>
                  </a:lnTo>
                  <a:lnTo>
                    <a:pt x="4" y="21"/>
                  </a:lnTo>
                  <a:lnTo>
                    <a:pt x="8" y="24"/>
                  </a:lnTo>
                  <a:lnTo>
                    <a:pt x="1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3" name="Freeform 3617">
              <a:extLst>
                <a:ext uri="{FF2B5EF4-FFF2-40B4-BE49-F238E27FC236}">
                  <a16:creationId xmlns:a16="http://schemas.microsoft.com/office/drawing/2014/main" id="{BD3955B4-C9E0-43AA-90C3-44A6EE4E2906}"/>
                </a:ext>
              </a:extLst>
            </p:cNvPr>
            <p:cNvSpPr>
              <a:spLocks/>
            </p:cNvSpPr>
            <p:nvPr/>
          </p:nvSpPr>
          <p:spPr bwMode="auto">
            <a:xfrm>
              <a:off x="8750300" y="6732588"/>
              <a:ext cx="38100" cy="9525"/>
            </a:xfrm>
            <a:custGeom>
              <a:avLst/>
              <a:gdLst>
                <a:gd name="T0" fmla="*/ 85 w 97"/>
                <a:gd name="T1" fmla="*/ 23 h 23"/>
                <a:gd name="T2" fmla="*/ 89 w 97"/>
                <a:gd name="T3" fmla="*/ 23 h 23"/>
                <a:gd name="T4" fmla="*/ 93 w 97"/>
                <a:gd name="T5" fmla="*/ 20 h 23"/>
                <a:gd name="T6" fmla="*/ 96 w 97"/>
                <a:gd name="T7" fmla="*/ 17 h 23"/>
                <a:gd name="T8" fmla="*/ 97 w 97"/>
                <a:gd name="T9" fmla="*/ 11 h 23"/>
                <a:gd name="T10" fmla="*/ 96 w 97"/>
                <a:gd name="T11" fmla="*/ 6 h 23"/>
                <a:gd name="T12" fmla="*/ 93 w 97"/>
                <a:gd name="T13" fmla="*/ 2 h 23"/>
                <a:gd name="T14" fmla="*/ 89 w 97"/>
                <a:gd name="T15" fmla="*/ 0 h 23"/>
                <a:gd name="T16" fmla="*/ 85 w 97"/>
                <a:gd name="T17" fmla="*/ 0 h 23"/>
                <a:gd name="T18" fmla="*/ 45 w 97"/>
                <a:gd name="T19" fmla="*/ 0 h 23"/>
                <a:gd name="T20" fmla="*/ 12 w 97"/>
                <a:gd name="T21" fmla="*/ 0 h 23"/>
                <a:gd name="T22" fmla="*/ 8 w 97"/>
                <a:gd name="T23" fmla="*/ 0 h 23"/>
                <a:gd name="T24" fmla="*/ 4 w 97"/>
                <a:gd name="T25" fmla="*/ 2 h 23"/>
                <a:gd name="T26" fmla="*/ 2 w 97"/>
                <a:gd name="T27" fmla="*/ 6 h 23"/>
                <a:gd name="T28" fmla="*/ 0 w 97"/>
                <a:gd name="T29" fmla="*/ 11 h 23"/>
                <a:gd name="T30" fmla="*/ 2 w 97"/>
                <a:gd name="T31" fmla="*/ 17 h 23"/>
                <a:gd name="T32" fmla="*/ 4 w 97"/>
                <a:gd name="T33" fmla="*/ 20 h 23"/>
                <a:gd name="T34" fmla="*/ 8 w 97"/>
                <a:gd name="T35" fmla="*/ 23 h 23"/>
                <a:gd name="T36" fmla="*/ 12 w 97"/>
                <a:gd name="T37" fmla="*/ 23 h 23"/>
                <a:gd name="T38" fmla="*/ 45 w 97"/>
                <a:gd name="T39" fmla="*/ 23 h 23"/>
                <a:gd name="T40" fmla="*/ 85 w 97"/>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23">
                  <a:moveTo>
                    <a:pt x="85" y="23"/>
                  </a:moveTo>
                  <a:lnTo>
                    <a:pt x="89" y="23"/>
                  </a:lnTo>
                  <a:lnTo>
                    <a:pt x="93" y="20"/>
                  </a:lnTo>
                  <a:lnTo>
                    <a:pt x="96" y="17"/>
                  </a:lnTo>
                  <a:lnTo>
                    <a:pt x="97" y="11"/>
                  </a:lnTo>
                  <a:lnTo>
                    <a:pt x="96" y="6"/>
                  </a:lnTo>
                  <a:lnTo>
                    <a:pt x="93" y="2"/>
                  </a:lnTo>
                  <a:lnTo>
                    <a:pt x="89" y="0"/>
                  </a:lnTo>
                  <a:lnTo>
                    <a:pt x="85" y="0"/>
                  </a:lnTo>
                  <a:lnTo>
                    <a:pt x="45" y="0"/>
                  </a:lnTo>
                  <a:lnTo>
                    <a:pt x="12" y="0"/>
                  </a:lnTo>
                  <a:lnTo>
                    <a:pt x="8" y="0"/>
                  </a:lnTo>
                  <a:lnTo>
                    <a:pt x="4" y="2"/>
                  </a:lnTo>
                  <a:lnTo>
                    <a:pt x="2" y="6"/>
                  </a:lnTo>
                  <a:lnTo>
                    <a:pt x="0" y="11"/>
                  </a:lnTo>
                  <a:lnTo>
                    <a:pt x="2" y="17"/>
                  </a:lnTo>
                  <a:lnTo>
                    <a:pt x="4" y="20"/>
                  </a:lnTo>
                  <a:lnTo>
                    <a:pt x="8" y="23"/>
                  </a:lnTo>
                  <a:lnTo>
                    <a:pt x="12" y="23"/>
                  </a:lnTo>
                  <a:lnTo>
                    <a:pt x="45" y="23"/>
                  </a:lnTo>
                  <a:lnTo>
                    <a:pt x="85"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grpSp>
      <p:sp>
        <p:nvSpPr>
          <p:cNvPr id="24" name="Freeform 4347">
            <a:extLst>
              <a:ext uri="{FF2B5EF4-FFF2-40B4-BE49-F238E27FC236}">
                <a16:creationId xmlns:a16="http://schemas.microsoft.com/office/drawing/2014/main" id="{D784ADEE-61A6-4471-96CE-E7F5106C1FC7}"/>
              </a:ext>
            </a:extLst>
          </p:cNvPr>
          <p:cNvSpPr>
            <a:spLocks/>
          </p:cNvSpPr>
          <p:nvPr/>
        </p:nvSpPr>
        <p:spPr bwMode="auto">
          <a:xfrm>
            <a:off x="8675014" y="4627451"/>
            <a:ext cx="213122" cy="213122"/>
          </a:xfrm>
          <a:custGeom>
            <a:avLst/>
            <a:gdLst>
              <a:gd name="T0" fmla="*/ 795 w 891"/>
              <a:gd name="T1" fmla="*/ 575 h 893"/>
              <a:gd name="T2" fmla="*/ 727 w 891"/>
              <a:gd name="T3" fmla="*/ 560 h 893"/>
              <a:gd name="T4" fmla="*/ 546 w 891"/>
              <a:gd name="T5" fmla="*/ 446 h 893"/>
              <a:gd name="T6" fmla="*/ 742 w 891"/>
              <a:gd name="T7" fmla="*/ 331 h 893"/>
              <a:gd name="T8" fmla="*/ 831 w 891"/>
              <a:gd name="T9" fmla="*/ 295 h 893"/>
              <a:gd name="T10" fmla="*/ 877 w 891"/>
              <a:gd name="T11" fmla="*/ 233 h 893"/>
              <a:gd name="T12" fmla="*/ 891 w 891"/>
              <a:gd name="T13" fmla="*/ 163 h 893"/>
              <a:gd name="T14" fmla="*/ 876 w 891"/>
              <a:gd name="T15" fmla="*/ 101 h 893"/>
              <a:gd name="T16" fmla="*/ 856 w 891"/>
              <a:gd name="T17" fmla="*/ 98 h 893"/>
              <a:gd name="T18" fmla="*/ 797 w 891"/>
              <a:gd name="T19" fmla="*/ 36 h 893"/>
              <a:gd name="T20" fmla="*/ 794 w 891"/>
              <a:gd name="T21" fmla="*/ 15 h 893"/>
              <a:gd name="T22" fmla="*/ 709 w 891"/>
              <a:gd name="T23" fmla="*/ 1 h 893"/>
              <a:gd name="T24" fmla="*/ 620 w 891"/>
              <a:gd name="T25" fmla="*/ 38 h 893"/>
              <a:gd name="T26" fmla="*/ 574 w 891"/>
              <a:gd name="T27" fmla="*/ 97 h 893"/>
              <a:gd name="T28" fmla="*/ 559 w 891"/>
              <a:gd name="T29" fmla="*/ 163 h 893"/>
              <a:gd name="T30" fmla="*/ 446 w 891"/>
              <a:gd name="T31" fmla="*/ 345 h 893"/>
              <a:gd name="T32" fmla="*/ 331 w 891"/>
              <a:gd name="T33" fmla="*/ 163 h 893"/>
              <a:gd name="T34" fmla="*/ 316 w 891"/>
              <a:gd name="T35" fmla="*/ 97 h 893"/>
              <a:gd name="T36" fmla="*/ 274 w 891"/>
              <a:gd name="T37" fmla="*/ 40 h 893"/>
              <a:gd name="T38" fmla="*/ 209 w 891"/>
              <a:gd name="T39" fmla="*/ 6 h 893"/>
              <a:gd name="T40" fmla="*/ 139 w 891"/>
              <a:gd name="T41" fmla="*/ 3 h 893"/>
              <a:gd name="T42" fmla="*/ 96 w 891"/>
              <a:gd name="T43" fmla="*/ 21 h 893"/>
              <a:gd name="T44" fmla="*/ 179 w 891"/>
              <a:gd name="T45" fmla="*/ 105 h 893"/>
              <a:gd name="T46" fmla="*/ 28 w 891"/>
              <a:gd name="T47" fmla="*/ 95 h 893"/>
              <a:gd name="T48" fmla="*/ 8 w 891"/>
              <a:gd name="T49" fmla="*/ 116 h 893"/>
              <a:gd name="T50" fmla="*/ 1 w 891"/>
              <a:gd name="T51" fmla="*/ 188 h 893"/>
              <a:gd name="T52" fmla="*/ 24 w 891"/>
              <a:gd name="T53" fmla="*/ 256 h 893"/>
              <a:gd name="T54" fmla="*/ 76 w 891"/>
              <a:gd name="T55" fmla="*/ 308 h 893"/>
              <a:gd name="T56" fmla="*/ 140 w 891"/>
              <a:gd name="T57" fmla="*/ 331 h 893"/>
              <a:gd name="T58" fmla="*/ 209 w 891"/>
              <a:gd name="T59" fmla="*/ 327 h 893"/>
              <a:gd name="T60" fmla="*/ 179 w 891"/>
              <a:gd name="T61" fmla="*/ 561 h 893"/>
              <a:gd name="T62" fmla="*/ 87 w 891"/>
              <a:gd name="T63" fmla="*/ 580 h 893"/>
              <a:gd name="T64" fmla="*/ 24 w 891"/>
              <a:gd name="T65" fmla="*/ 638 h 893"/>
              <a:gd name="T66" fmla="*/ 1 w 891"/>
              <a:gd name="T67" fmla="*/ 707 h 893"/>
              <a:gd name="T68" fmla="*/ 8 w 891"/>
              <a:gd name="T69" fmla="*/ 778 h 893"/>
              <a:gd name="T70" fmla="*/ 28 w 891"/>
              <a:gd name="T71" fmla="*/ 800 h 893"/>
              <a:gd name="T72" fmla="*/ 179 w 891"/>
              <a:gd name="T73" fmla="*/ 786 h 893"/>
              <a:gd name="T74" fmla="*/ 96 w 891"/>
              <a:gd name="T75" fmla="*/ 871 h 893"/>
              <a:gd name="T76" fmla="*/ 152 w 891"/>
              <a:gd name="T77" fmla="*/ 892 h 893"/>
              <a:gd name="T78" fmla="*/ 231 w 891"/>
              <a:gd name="T79" fmla="*/ 879 h 893"/>
              <a:gd name="T80" fmla="*/ 299 w 891"/>
              <a:gd name="T81" fmla="*/ 825 h 893"/>
              <a:gd name="T82" fmla="*/ 328 w 891"/>
              <a:gd name="T83" fmla="*/ 763 h 893"/>
              <a:gd name="T84" fmla="*/ 328 w 891"/>
              <a:gd name="T85" fmla="*/ 694 h 893"/>
              <a:gd name="T86" fmla="*/ 563 w 891"/>
              <a:gd name="T87" fmla="*/ 694 h 893"/>
              <a:gd name="T88" fmla="*/ 564 w 891"/>
              <a:gd name="T89" fmla="*/ 762 h 893"/>
              <a:gd name="T90" fmla="*/ 592 w 891"/>
              <a:gd name="T91" fmla="*/ 825 h 893"/>
              <a:gd name="T92" fmla="*/ 662 w 891"/>
              <a:gd name="T93" fmla="*/ 879 h 893"/>
              <a:gd name="T94" fmla="*/ 758 w 891"/>
              <a:gd name="T95" fmla="*/ 889 h 893"/>
              <a:gd name="T96" fmla="*/ 799 w 891"/>
              <a:gd name="T97" fmla="*/ 867 h 893"/>
              <a:gd name="T98" fmla="*/ 718 w 891"/>
              <a:gd name="T99" fmla="*/ 717 h 893"/>
              <a:gd name="T100" fmla="*/ 866 w 891"/>
              <a:gd name="T101" fmla="*/ 800 h 893"/>
              <a:gd name="T102" fmla="*/ 886 w 891"/>
              <a:gd name="T103" fmla="*/ 767 h 893"/>
              <a:gd name="T104" fmla="*/ 889 w 891"/>
              <a:gd name="T105" fmla="*/ 695 h 893"/>
              <a:gd name="T106" fmla="*/ 859 w 891"/>
              <a:gd name="T107" fmla="*/ 62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1" h="893">
                <a:moveTo>
                  <a:pt x="843" y="608"/>
                </a:moveTo>
                <a:lnTo>
                  <a:pt x="834" y="600"/>
                </a:lnTo>
                <a:lnTo>
                  <a:pt x="825" y="593"/>
                </a:lnTo>
                <a:lnTo>
                  <a:pt x="815" y="586"/>
                </a:lnTo>
                <a:lnTo>
                  <a:pt x="805" y="580"/>
                </a:lnTo>
                <a:lnTo>
                  <a:pt x="795" y="575"/>
                </a:lnTo>
                <a:lnTo>
                  <a:pt x="784" y="571"/>
                </a:lnTo>
                <a:lnTo>
                  <a:pt x="773" y="567"/>
                </a:lnTo>
                <a:lnTo>
                  <a:pt x="762" y="564"/>
                </a:lnTo>
                <a:lnTo>
                  <a:pt x="751" y="562"/>
                </a:lnTo>
                <a:lnTo>
                  <a:pt x="739" y="560"/>
                </a:lnTo>
                <a:lnTo>
                  <a:pt x="727" y="560"/>
                </a:lnTo>
                <a:lnTo>
                  <a:pt x="717" y="560"/>
                </a:lnTo>
                <a:lnTo>
                  <a:pt x="705" y="561"/>
                </a:lnTo>
                <a:lnTo>
                  <a:pt x="693" y="563"/>
                </a:lnTo>
                <a:lnTo>
                  <a:pt x="681" y="566"/>
                </a:lnTo>
                <a:lnTo>
                  <a:pt x="671" y="570"/>
                </a:lnTo>
                <a:lnTo>
                  <a:pt x="546" y="446"/>
                </a:lnTo>
                <a:lnTo>
                  <a:pt x="671" y="323"/>
                </a:lnTo>
                <a:lnTo>
                  <a:pt x="683" y="327"/>
                </a:lnTo>
                <a:lnTo>
                  <a:pt x="697" y="329"/>
                </a:lnTo>
                <a:lnTo>
                  <a:pt x="711" y="331"/>
                </a:lnTo>
                <a:lnTo>
                  <a:pt x="725" y="331"/>
                </a:lnTo>
                <a:lnTo>
                  <a:pt x="742" y="331"/>
                </a:lnTo>
                <a:lnTo>
                  <a:pt x="758" y="329"/>
                </a:lnTo>
                <a:lnTo>
                  <a:pt x="774" y="325"/>
                </a:lnTo>
                <a:lnTo>
                  <a:pt x="789" y="319"/>
                </a:lnTo>
                <a:lnTo>
                  <a:pt x="803" y="313"/>
                </a:lnTo>
                <a:lnTo>
                  <a:pt x="817" y="304"/>
                </a:lnTo>
                <a:lnTo>
                  <a:pt x="831" y="295"/>
                </a:lnTo>
                <a:lnTo>
                  <a:pt x="843" y="284"/>
                </a:lnTo>
                <a:lnTo>
                  <a:pt x="851" y="275"/>
                </a:lnTo>
                <a:lnTo>
                  <a:pt x="859" y="265"/>
                </a:lnTo>
                <a:lnTo>
                  <a:pt x="866" y="254"/>
                </a:lnTo>
                <a:lnTo>
                  <a:pt x="873" y="243"/>
                </a:lnTo>
                <a:lnTo>
                  <a:pt x="877" y="233"/>
                </a:lnTo>
                <a:lnTo>
                  <a:pt x="882" y="221"/>
                </a:lnTo>
                <a:lnTo>
                  <a:pt x="886" y="210"/>
                </a:lnTo>
                <a:lnTo>
                  <a:pt x="889" y="199"/>
                </a:lnTo>
                <a:lnTo>
                  <a:pt x="890" y="187"/>
                </a:lnTo>
                <a:lnTo>
                  <a:pt x="891" y="175"/>
                </a:lnTo>
                <a:lnTo>
                  <a:pt x="891" y="163"/>
                </a:lnTo>
                <a:lnTo>
                  <a:pt x="891" y="151"/>
                </a:lnTo>
                <a:lnTo>
                  <a:pt x="889" y="140"/>
                </a:lnTo>
                <a:lnTo>
                  <a:pt x="886" y="128"/>
                </a:lnTo>
                <a:lnTo>
                  <a:pt x="882" y="116"/>
                </a:lnTo>
                <a:lnTo>
                  <a:pt x="878" y="104"/>
                </a:lnTo>
                <a:lnTo>
                  <a:pt x="876" y="101"/>
                </a:lnTo>
                <a:lnTo>
                  <a:pt x="874" y="98"/>
                </a:lnTo>
                <a:lnTo>
                  <a:pt x="871" y="96"/>
                </a:lnTo>
                <a:lnTo>
                  <a:pt x="866" y="96"/>
                </a:lnTo>
                <a:lnTo>
                  <a:pt x="863" y="95"/>
                </a:lnTo>
                <a:lnTo>
                  <a:pt x="859" y="96"/>
                </a:lnTo>
                <a:lnTo>
                  <a:pt x="856" y="98"/>
                </a:lnTo>
                <a:lnTo>
                  <a:pt x="852" y="100"/>
                </a:lnTo>
                <a:lnTo>
                  <a:pt x="785" y="179"/>
                </a:lnTo>
                <a:lnTo>
                  <a:pt x="718" y="179"/>
                </a:lnTo>
                <a:lnTo>
                  <a:pt x="718" y="105"/>
                </a:lnTo>
                <a:lnTo>
                  <a:pt x="795" y="38"/>
                </a:lnTo>
                <a:lnTo>
                  <a:pt x="797" y="36"/>
                </a:lnTo>
                <a:lnTo>
                  <a:pt x="799" y="33"/>
                </a:lnTo>
                <a:lnTo>
                  <a:pt x="799" y="28"/>
                </a:lnTo>
                <a:lnTo>
                  <a:pt x="799" y="25"/>
                </a:lnTo>
                <a:lnTo>
                  <a:pt x="798" y="21"/>
                </a:lnTo>
                <a:lnTo>
                  <a:pt x="796" y="18"/>
                </a:lnTo>
                <a:lnTo>
                  <a:pt x="794" y="15"/>
                </a:lnTo>
                <a:lnTo>
                  <a:pt x="790" y="13"/>
                </a:lnTo>
                <a:lnTo>
                  <a:pt x="774" y="7"/>
                </a:lnTo>
                <a:lnTo>
                  <a:pt x="758" y="3"/>
                </a:lnTo>
                <a:lnTo>
                  <a:pt x="742" y="1"/>
                </a:lnTo>
                <a:lnTo>
                  <a:pt x="725" y="0"/>
                </a:lnTo>
                <a:lnTo>
                  <a:pt x="709" y="1"/>
                </a:lnTo>
                <a:lnTo>
                  <a:pt x="693" y="3"/>
                </a:lnTo>
                <a:lnTo>
                  <a:pt x="677" y="7"/>
                </a:lnTo>
                <a:lnTo>
                  <a:pt x="662" y="12"/>
                </a:lnTo>
                <a:lnTo>
                  <a:pt x="647" y="20"/>
                </a:lnTo>
                <a:lnTo>
                  <a:pt x="633" y="28"/>
                </a:lnTo>
                <a:lnTo>
                  <a:pt x="620" y="38"/>
                </a:lnTo>
                <a:lnTo>
                  <a:pt x="609" y="49"/>
                </a:lnTo>
                <a:lnTo>
                  <a:pt x="600" y="57"/>
                </a:lnTo>
                <a:lnTo>
                  <a:pt x="592" y="67"/>
                </a:lnTo>
                <a:lnTo>
                  <a:pt x="586" y="77"/>
                </a:lnTo>
                <a:lnTo>
                  <a:pt x="580" y="86"/>
                </a:lnTo>
                <a:lnTo>
                  <a:pt x="574" y="97"/>
                </a:lnTo>
                <a:lnTo>
                  <a:pt x="570" y="108"/>
                </a:lnTo>
                <a:lnTo>
                  <a:pt x="567" y="118"/>
                </a:lnTo>
                <a:lnTo>
                  <a:pt x="564" y="129"/>
                </a:lnTo>
                <a:lnTo>
                  <a:pt x="561" y="141"/>
                </a:lnTo>
                <a:lnTo>
                  <a:pt x="560" y="153"/>
                </a:lnTo>
                <a:lnTo>
                  <a:pt x="559" y="163"/>
                </a:lnTo>
                <a:lnTo>
                  <a:pt x="560" y="175"/>
                </a:lnTo>
                <a:lnTo>
                  <a:pt x="561" y="187"/>
                </a:lnTo>
                <a:lnTo>
                  <a:pt x="563" y="199"/>
                </a:lnTo>
                <a:lnTo>
                  <a:pt x="566" y="209"/>
                </a:lnTo>
                <a:lnTo>
                  <a:pt x="569" y="221"/>
                </a:lnTo>
                <a:lnTo>
                  <a:pt x="446" y="345"/>
                </a:lnTo>
                <a:lnTo>
                  <a:pt x="322" y="221"/>
                </a:lnTo>
                <a:lnTo>
                  <a:pt x="325" y="209"/>
                </a:lnTo>
                <a:lnTo>
                  <a:pt x="328" y="199"/>
                </a:lnTo>
                <a:lnTo>
                  <a:pt x="330" y="187"/>
                </a:lnTo>
                <a:lnTo>
                  <a:pt x="331" y="175"/>
                </a:lnTo>
                <a:lnTo>
                  <a:pt x="331" y="163"/>
                </a:lnTo>
                <a:lnTo>
                  <a:pt x="330" y="153"/>
                </a:lnTo>
                <a:lnTo>
                  <a:pt x="329" y="141"/>
                </a:lnTo>
                <a:lnTo>
                  <a:pt x="327" y="129"/>
                </a:lnTo>
                <a:lnTo>
                  <a:pt x="324" y="118"/>
                </a:lnTo>
                <a:lnTo>
                  <a:pt x="321" y="108"/>
                </a:lnTo>
                <a:lnTo>
                  <a:pt x="316" y="97"/>
                </a:lnTo>
                <a:lnTo>
                  <a:pt x="311" y="86"/>
                </a:lnTo>
                <a:lnTo>
                  <a:pt x="305" y="77"/>
                </a:lnTo>
                <a:lnTo>
                  <a:pt x="298" y="67"/>
                </a:lnTo>
                <a:lnTo>
                  <a:pt x="291" y="57"/>
                </a:lnTo>
                <a:lnTo>
                  <a:pt x="282" y="49"/>
                </a:lnTo>
                <a:lnTo>
                  <a:pt x="274" y="40"/>
                </a:lnTo>
                <a:lnTo>
                  <a:pt x="264" y="33"/>
                </a:lnTo>
                <a:lnTo>
                  <a:pt x="253" y="25"/>
                </a:lnTo>
                <a:lnTo>
                  <a:pt x="243" y="20"/>
                </a:lnTo>
                <a:lnTo>
                  <a:pt x="232" y="15"/>
                </a:lnTo>
                <a:lnTo>
                  <a:pt x="221" y="10"/>
                </a:lnTo>
                <a:lnTo>
                  <a:pt x="209" y="6"/>
                </a:lnTo>
                <a:lnTo>
                  <a:pt x="199" y="4"/>
                </a:lnTo>
                <a:lnTo>
                  <a:pt x="187" y="2"/>
                </a:lnTo>
                <a:lnTo>
                  <a:pt x="175" y="1"/>
                </a:lnTo>
                <a:lnTo>
                  <a:pt x="162" y="1"/>
                </a:lnTo>
                <a:lnTo>
                  <a:pt x="151" y="2"/>
                </a:lnTo>
                <a:lnTo>
                  <a:pt x="139" y="3"/>
                </a:lnTo>
                <a:lnTo>
                  <a:pt x="127" y="5"/>
                </a:lnTo>
                <a:lnTo>
                  <a:pt x="115" y="9"/>
                </a:lnTo>
                <a:lnTo>
                  <a:pt x="103" y="13"/>
                </a:lnTo>
                <a:lnTo>
                  <a:pt x="100" y="16"/>
                </a:lnTo>
                <a:lnTo>
                  <a:pt x="97" y="18"/>
                </a:lnTo>
                <a:lnTo>
                  <a:pt x="96" y="21"/>
                </a:lnTo>
                <a:lnTo>
                  <a:pt x="95" y="25"/>
                </a:lnTo>
                <a:lnTo>
                  <a:pt x="94" y="28"/>
                </a:lnTo>
                <a:lnTo>
                  <a:pt x="95" y="33"/>
                </a:lnTo>
                <a:lnTo>
                  <a:pt x="97" y="36"/>
                </a:lnTo>
                <a:lnTo>
                  <a:pt x="99" y="38"/>
                </a:lnTo>
                <a:lnTo>
                  <a:pt x="179" y="105"/>
                </a:lnTo>
                <a:lnTo>
                  <a:pt x="179" y="179"/>
                </a:lnTo>
                <a:lnTo>
                  <a:pt x="106" y="179"/>
                </a:lnTo>
                <a:lnTo>
                  <a:pt x="38" y="100"/>
                </a:lnTo>
                <a:lnTo>
                  <a:pt x="35" y="98"/>
                </a:lnTo>
                <a:lnTo>
                  <a:pt x="32" y="96"/>
                </a:lnTo>
                <a:lnTo>
                  <a:pt x="28" y="95"/>
                </a:lnTo>
                <a:lnTo>
                  <a:pt x="24" y="96"/>
                </a:lnTo>
                <a:lnTo>
                  <a:pt x="20" y="96"/>
                </a:lnTo>
                <a:lnTo>
                  <a:pt x="17" y="98"/>
                </a:lnTo>
                <a:lnTo>
                  <a:pt x="15" y="101"/>
                </a:lnTo>
                <a:lnTo>
                  <a:pt x="13" y="104"/>
                </a:lnTo>
                <a:lnTo>
                  <a:pt x="8" y="116"/>
                </a:lnTo>
                <a:lnTo>
                  <a:pt x="5" y="128"/>
                </a:lnTo>
                <a:lnTo>
                  <a:pt x="2" y="140"/>
                </a:lnTo>
                <a:lnTo>
                  <a:pt x="1" y="151"/>
                </a:lnTo>
                <a:lnTo>
                  <a:pt x="0" y="164"/>
                </a:lnTo>
                <a:lnTo>
                  <a:pt x="0" y="176"/>
                </a:lnTo>
                <a:lnTo>
                  <a:pt x="1" y="188"/>
                </a:lnTo>
                <a:lnTo>
                  <a:pt x="3" y="200"/>
                </a:lnTo>
                <a:lnTo>
                  <a:pt x="5" y="211"/>
                </a:lnTo>
                <a:lnTo>
                  <a:pt x="9" y="223"/>
                </a:lnTo>
                <a:lnTo>
                  <a:pt x="14" y="235"/>
                </a:lnTo>
                <a:lnTo>
                  <a:pt x="19" y="246"/>
                </a:lnTo>
                <a:lnTo>
                  <a:pt x="24" y="256"/>
                </a:lnTo>
                <a:lnTo>
                  <a:pt x="32" y="266"/>
                </a:lnTo>
                <a:lnTo>
                  <a:pt x="39" y="276"/>
                </a:lnTo>
                <a:lnTo>
                  <a:pt x="48" y="285"/>
                </a:lnTo>
                <a:lnTo>
                  <a:pt x="56" y="294"/>
                </a:lnTo>
                <a:lnTo>
                  <a:pt x="66" y="300"/>
                </a:lnTo>
                <a:lnTo>
                  <a:pt x="76" y="308"/>
                </a:lnTo>
                <a:lnTo>
                  <a:pt x="85" y="313"/>
                </a:lnTo>
                <a:lnTo>
                  <a:pt x="96" y="318"/>
                </a:lnTo>
                <a:lnTo>
                  <a:pt x="107" y="323"/>
                </a:lnTo>
                <a:lnTo>
                  <a:pt x="117" y="326"/>
                </a:lnTo>
                <a:lnTo>
                  <a:pt x="128" y="329"/>
                </a:lnTo>
                <a:lnTo>
                  <a:pt x="140" y="331"/>
                </a:lnTo>
                <a:lnTo>
                  <a:pt x="152" y="332"/>
                </a:lnTo>
                <a:lnTo>
                  <a:pt x="162" y="333"/>
                </a:lnTo>
                <a:lnTo>
                  <a:pt x="174" y="332"/>
                </a:lnTo>
                <a:lnTo>
                  <a:pt x="186" y="331"/>
                </a:lnTo>
                <a:lnTo>
                  <a:pt x="198" y="329"/>
                </a:lnTo>
                <a:lnTo>
                  <a:pt x="209" y="327"/>
                </a:lnTo>
                <a:lnTo>
                  <a:pt x="220" y="323"/>
                </a:lnTo>
                <a:lnTo>
                  <a:pt x="344" y="447"/>
                </a:lnTo>
                <a:lnTo>
                  <a:pt x="220" y="570"/>
                </a:lnTo>
                <a:lnTo>
                  <a:pt x="207" y="566"/>
                </a:lnTo>
                <a:lnTo>
                  <a:pt x="193" y="562"/>
                </a:lnTo>
                <a:lnTo>
                  <a:pt x="179" y="561"/>
                </a:lnTo>
                <a:lnTo>
                  <a:pt x="166" y="560"/>
                </a:lnTo>
                <a:lnTo>
                  <a:pt x="148" y="561"/>
                </a:lnTo>
                <a:lnTo>
                  <a:pt x="132" y="563"/>
                </a:lnTo>
                <a:lnTo>
                  <a:pt x="117" y="568"/>
                </a:lnTo>
                <a:lnTo>
                  <a:pt x="101" y="573"/>
                </a:lnTo>
                <a:lnTo>
                  <a:pt x="87" y="580"/>
                </a:lnTo>
                <a:lnTo>
                  <a:pt x="74" y="588"/>
                </a:lnTo>
                <a:lnTo>
                  <a:pt x="61" y="598"/>
                </a:lnTo>
                <a:lnTo>
                  <a:pt x="48" y="608"/>
                </a:lnTo>
                <a:lnTo>
                  <a:pt x="39" y="618"/>
                </a:lnTo>
                <a:lnTo>
                  <a:pt x="32" y="628"/>
                </a:lnTo>
                <a:lnTo>
                  <a:pt x="24" y="638"/>
                </a:lnTo>
                <a:lnTo>
                  <a:pt x="19" y="649"/>
                </a:lnTo>
                <a:lnTo>
                  <a:pt x="14" y="660"/>
                </a:lnTo>
                <a:lnTo>
                  <a:pt x="9" y="671"/>
                </a:lnTo>
                <a:lnTo>
                  <a:pt x="5" y="683"/>
                </a:lnTo>
                <a:lnTo>
                  <a:pt x="3" y="695"/>
                </a:lnTo>
                <a:lnTo>
                  <a:pt x="1" y="707"/>
                </a:lnTo>
                <a:lnTo>
                  <a:pt x="0" y="719"/>
                </a:lnTo>
                <a:lnTo>
                  <a:pt x="0" y="730"/>
                </a:lnTo>
                <a:lnTo>
                  <a:pt x="1" y="743"/>
                </a:lnTo>
                <a:lnTo>
                  <a:pt x="2" y="755"/>
                </a:lnTo>
                <a:lnTo>
                  <a:pt x="5" y="767"/>
                </a:lnTo>
                <a:lnTo>
                  <a:pt x="8" y="778"/>
                </a:lnTo>
                <a:lnTo>
                  <a:pt x="13" y="790"/>
                </a:lnTo>
                <a:lnTo>
                  <a:pt x="15" y="793"/>
                </a:lnTo>
                <a:lnTo>
                  <a:pt x="17" y="797"/>
                </a:lnTo>
                <a:lnTo>
                  <a:pt x="20" y="799"/>
                </a:lnTo>
                <a:lnTo>
                  <a:pt x="24" y="800"/>
                </a:lnTo>
                <a:lnTo>
                  <a:pt x="28" y="800"/>
                </a:lnTo>
                <a:lnTo>
                  <a:pt x="32" y="799"/>
                </a:lnTo>
                <a:lnTo>
                  <a:pt x="35" y="798"/>
                </a:lnTo>
                <a:lnTo>
                  <a:pt x="38" y="796"/>
                </a:lnTo>
                <a:lnTo>
                  <a:pt x="106" y="717"/>
                </a:lnTo>
                <a:lnTo>
                  <a:pt x="179" y="717"/>
                </a:lnTo>
                <a:lnTo>
                  <a:pt x="179" y="786"/>
                </a:lnTo>
                <a:lnTo>
                  <a:pt x="99" y="853"/>
                </a:lnTo>
                <a:lnTo>
                  <a:pt x="97" y="857"/>
                </a:lnTo>
                <a:lnTo>
                  <a:pt x="95" y="860"/>
                </a:lnTo>
                <a:lnTo>
                  <a:pt x="94" y="863"/>
                </a:lnTo>
                <a:lnTo>
                  <a:pt x="95" y="867"/>
                </a:lnTo>
                <a:lnTo>
                  <a:pt x="96" y="871"/>
                </a:lnTo>
                <a:lnTo>
                  <a:pt x="97" y="875"/>
                </a:lnTo>
                <a:lnTo>
                  <a:pt x="100" y="877"/>
                </a:lnTo>
                <a:lnTo>
                  <a:pt x="103" y="879"/>
                </a:lnTo>
                <a:lnTo>
                  <a:pt x="120" y="884"/>
                </a:lnTo>
                <a:lnTo>
                  <a:pt x="135" y="889"/>
                </a:lnTo>
                <a:lnTo>
                  <a:pt x="152" y="892"/>
                </a:lnTo>
                <a:lnTo>
                  <a:pt x="168" y="893"/>
                </a:lnTo>
                <a:lnTo>
                  <a:pt x="168" y="893"/>
                </a:lnTo>
                <a:lnTo>
                  <a:pt x="184" y="892"/>
                </a:lnTo>
                <a:lnTo>
                  <a:pt x="200" y="889"/>
                </a:lnTo>
                <a:lnTo>
                  <a:pt x="216" y="885"/>
                </a:lnTo>
                <a:lnTo>
                  <a:pt x="231" y="879"/>
                </a:lnTo>
                <a:lnTo>
                  <a:pt x="245" y="873"/>
                </a:lnTo>
                <a:lnTo>
                  <a:pt x="259" y="864"/>
                </a:lnTo>
                <a:lnTo>
                  <a:pt x="271" y="854"/>
                </a:lnTo>
                <a:lnTo>
                  <a:pt x="284" y="843"/>
                </a:lnTo>
                <a:lnTo>
                  <a:pt x="292" y="834"/>
                </a:lnTo>
                <a:lnTo>
                  <a:pt x="299" y="825"/>
                </a:lnTo>
                <a:lnTo>
                  <a:pt x="306" y="816"/>
                </a:lnTo>
                <a:lnTo>
                  <a:pt x="312" y="806"/>
                </a:lnTo>
                <a:lnTo>
                  <a:pt x="317" y="796"/>
                </a:lnTo>
                <a:lnTo>
                  <a:pt x="322" y="785"/>
                </a:lnTo>
                <a:lnTo>
                  <a:pt x="325" y="774"/>
                </a:lnTo>
                <a:lnTo>
                  <a:pt x="328" y="763"/>
                </a:lnTo>
                <a:lnTo>
                  <a:pt x="330" y="752"/>
                </a:lnTo>
                <a:lnTo>
                  <a:pt x="331" y="741"/>
                </a:lnTo>
                <a:lnTo>
                  <a:pt x="331" y="729"/>
                </a:lnTo>
                <a:lnTo>
                  <a:pt x="331" y="717"/>
                </a:lnTo>
                <a:lnTo>
                  <a:pt x="330" y="706"/>
                </a:lnTo>
                <a:lnTo>
                  <a:pt x="328" y="694"/>
                </a:lnTo>
                <a:lnTo>
                  <a:pt x="325" y="682"/>
                </a:lnTo>
                <a:lnTo>
                  <a:pt x="322" y="671"/>
                </a:lnTo>
                <a:lnTo>
                  <a:pt x="446" y="547"/>
                </a:lnTo>
                <a:lnTo>
                  <a:pt x="569" y="671"/>
                </a:lnTo>
                <a:lnTo>
                  <a:pt x="566" y="682"/>
                </a:lnTo>
                <a:lnTo>
                  <a:pt x="563" y="694"/>
                </a:lnTo>
                <a:lnTo>
                  <a:pt x="561" y="706"/>
                </a:lnTo>
                <a:lnTo>
                  <a:pt x="560" y="716"/>
                </a:lnTo>
                <a:lnTo>
                  <a:pt x="559" y="728"/>
                </a:lnTo>
                <a:lnTo>
                  <a:pt x="560" y="740"/>
                </a:lnTo>
                <a:lnTo>
                  <a:pt x="561" y="752"/>
                </a:lnTo>
                <a:lnTo>
                  <a:pt x="564" y="762"/>
                </a:lnTo>
                <a:lnTo>
                  <a:pt x="567" y="774"/>
                </a:lnTo>
                <a:lnTo>
                  <a:pt x="570" y="785"/>
                </a:lnTo>
                <a:lnTo>
                  <a:pt x="574" y="796"/>
                </a:lnTo>
                <a:lnTo>
                  <a:pt x="580" y="805"/>
                </a:lnTo>
                <a:lnTo>
                  <a:pt x="586" y="816"/>
                </a:lnTo>
                <a:lnTo>
                  <a:pt x="592" y="825"/>
                </a:lnTo>
                <a:lnTo>
                  <a:pt x="600" y="834"/>
                </a:lnTo>
                <a:lnTo>
                  <a:pt x="609" y="843"/>
                </a:lnTo>
                <a:lnTo>
                  <a:pt x="620" y="854"/>
                </a:lnTo>
                <a:lnTo>
                  <a:pt x="634" y="864"/>
                </a:lnTo>
                <a:lnTo>
                  <a:pt x="648" y="873"/>
                </a:lnTo>
                <a:lnTo>
                  <a:pt x="662" y="879"/>
                </a:lnTo>
                <a:lnTo>
                  <a:pt x="678" y="885"/>
                </a:lnTo>
                <a:lnTo>
                  <a:pt x="693" y="889"/>
                </a:lnTo>
                <a:lnTo>
                  <a:pt x="709" y="892"/>
                </a:lnTo>
                <a:lnTo>
                  <a:pt x="725" y="893"/>
                </a:lnTo>
                <a:lnTo>
                  <a:pt x="741" y="892"/>
                </a:lnTo>
                <a:lnTo>
                  <a:pt x="758" y="889"/>
                </a:lnTo>
                <a:lnTo>
                  <a:pt x="774" y="884"/>
                </a:lnTo>
                <a:lnTo>
                  <a:pt x="790" y="879"/>
                </a:lnTo>
                <a:lnTo>
                  <a:pt x="794" y="877"/>
                </a:lnTo>
                <a:lnTo>
                  <a:pt x="796" y="875"/>
                </a:lnTo>
                <a:lnTo>
                  <a:pt x="798" y="871"/>
                </a:lnTo>
                <a:lnTo>
                  <a:pt x="799" y="867"/>
                </a:lnTo>
                <a:lnTo>
                  <a:pt x="799" y="863"/>
                </a:lnTo>
                <a:lnTo>
                  <a:pt x="799" y="860"/>
                </a:lnTo>
                <a:lnTo>
                  <a:pt x="797" y="857"/>
                </a:lnTo>
                <a:lnTo>
                  <a:pt x="795" y="853"/>
                </a:lnTo>
                <a:lnTo>
                  <a:pt x="718" y="786"/>
                </a:lnTo>
                <a:lnTo>
                  <a:pt x="718" y="717"/>
                </a:lnTo>
                <a:lnTo>
                  <a:pt x="785" y="717"/>
                </a:lnTo>
                <a:lnTo>
                  <a:pt x="854" y="796"/>
                </a:lnTo>
                <a:lnTo>
                  <a:pt x="856" y="798"/>
                </a:lnTo>
                <a:lnTo>
                  <a:pt x="859" y="799"/>
                </a:lnTo>
                <a:lnTo>
                  <a:pt x="863" y="800"/>
                </a:lnTo>
                <a:lnTo>
                  <a:pt x="866" y="800"/>
                </a:lnTo>
                <a:lnTo>
                  <a:pt x="871" y="799"/>
                </a:lnTo>
                <a:lnTo>
                  <a:pt x="874" y="797"/>
                </a:lnTo>
                <a:lnTo>
                  <a:pt x="876" y="793"/>
                </a:lnTo>
                <a:lnTo>
                  <a:pt x="878" y="790"/>
                </a:lnTo>
                <a:lnTo>
                  <a:pt x="882" y="778"/>
                </a:lnTo>
                <a:lnTo>
                  <a:pt x="886" y="767"/>
                </a:lnTo>
                <a:lnTo>
                  <a:pt x="889" y="755"/>
                </a:lnTo>
                <a:lnTo>
                  <a:pt x="891" y="743"/>
                </a:lnTo>
                <a:lnTo>
                  <a:pt x="891" y="730"/>
                </a:lnTo>
                <a:lnTo>
                  <a:pt x="891" y="719"/>
                </a:lnTo>
                <a:lnTo>
                  <a:pt x="890" y="707"/>
                </a:lnTo>
                <a:lnTo>
                  <a:pt x="889" y="695"/>
                </a:lnTo>
                <a:lnTo>
                  <a:pt x="886" y="683"/>
                </a:lnTo>
                <a:lnTo>
                  <a:pt x="882" y="671"/>
                </a:lnTo>
                <a:lnTo>
                  <a:pt x="877" y="660"/>
                </a:lnTo>
                <a:lnTo>
                  <a:pt x="872" y="649"/>
                </a:lnTo>
                <a:lnTo>
                  <a:pt x="866" y="638"/>
                </a:lnTo>
                <a:lnTo>
                  <a:pt x="859" y="628"/>
                </a:lnTo>
                <a:lnTo>
                  <a:pt x="851" y="618"/>
                </a:lnTo>
                <a:lnTo>
                  <a:pt x="843" y="608"/>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5" name="TextBox 24">
            <a:extLst>
              <a:ext uri="{FF2B5EF4-FFF2-40B4-BE49-F238E27FC236}">
                <a16:creationId xmlns:a16="http://schemas.microsoft.com/office/drawing/2014/main" id="{7B4BDF04-A708-4BE2-9B83-2D8E04B7B03F}"/>
              </a:ext>
            </a:extLst>
          </p:cNvPr>
          <p:cNvSpPr txBox="1"/>
          <p:nvPr/>
        </p:nvSpPr>
        <p:spPr>
          <a:xfrm>
            <a:off x="9248895" y="2222984"/>
            <a:ext cx="2254447" cy="738664"/>
          </a:xfrm>
          <a:prstGeom prst="rect">
            <a:avLst/>
          </a:prstGeom>
          <a:noFill/>
        </p:spPr>
        <p:txBody>
          <a:bodyPr wrap="square" lIns="0" tIns="0" rIns="0" bIns="0" rtlCol="0" anchor="ctr">
            <a:spAutoFit/>
          </a:bodyPr>
          <a:lstStyle/>
          <a:p>
            <a:r>
              <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a:t>
            </a:r>
          </a:p>
        </p:txBody>
      </p:sp>
      <p:sp>
        <p:nvSpPr>
          <p:cNvPr id="26" name="TextBox 25">
            <a:extLst>
              <a:ext uri="{FF2B5EF4-FFF2-40B4-BE49-F238E27FC236}">
                <a16:creationId xmlns:a16="http://schemas.microsoft.com/office/drawing/2014/main" id="{3927830B-88FA-4626-B4E4-BA1CB76518BB}"/>
              </a:ext>
            </a:extLst>
          </p:cNvPr>
          <p:cNvSpPr txBox="1"/>
          <p:nvPr/>
        </p:nvSpPr>
        <p:spPr>
          <a:xfrm>
            <a:off x="9248895" y="3276686"/>
            <a:ext cx="2254447" cy="738664"/>
          </a:xfrm>
          <a:prstGeom prst="rect">
            <a:avLst/>
          </a:prstGeom>
          <a:noFill/>
        </p:spPr>
        <p:txBody>
          <a:bodyPr wrap="square" lIns="0" tIns="0" rIns="0" bIns="0" rtlCol="0" anchor="ctr">
            <a:spAutoFit/>
          </a:bodyPr>
          <a:lstStyle/>
          <a:p>
            <a:r>
              <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a:t>
            </a:r>
          </a:p>
        </p:txBody>
      </p:sp>
      <p:sp>
        <p:nvSpPr>
          <p:cNvPr id="27" name="TextBox 26">
            <a:extLst>
              <a:ext uri="{FF2B5EF4-FFF2-40B4-BE49-F238E27FC236}">
                <a16:creationId xmlns:a16="http://schemas.microsoft.com/office/drawing/2014/main" id="{24686734-A255-466F-80B7-D3A4A474B61E}"/>
              </a:ext>
            </a:extLst>
          </p:cNvPr>
          <p:cNvSpPr txBox="1"/>
          <p:nvPr/>
        </p:nvSpPr>
        <p:spPr>
          <a:xfrm>
            <a:off x="9248895" y="4328892"/>
            <a:ext cx="2254447" cy="738664"/>
          </a:xfrm>
          <a:prstGeom prst="rect">
            <a:avLst/>
          </a:prstGeom>
          <a:noFill/>
        </p:spPr>
        <p:txBody>
          <a:bodyPr wrap="square" lIns="0" tIns="0" rIns="0" bIns="0" rtlCol="0" anchor="ctr">
            <a:spAutoFit/>
          </a:bodyPr>
          <a:lstStyle/>
          <a:p>
            <a:r>
              <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a:t>
            </a:r>
          </a:p>
        </p:txBody>
      </p:sp>
      <p:cxnSp>
        <p:nvCxnSpPr>
          <p:cNvPr id="31" name="Straight Connector 30">
            <a:extLst>
              <a:ext uri="{FF2B5EF4-FFF2-40B4-BE49-F238E27FC236}">
                <a16:creationId xmlns:a16="http://schemas.microsoft.com/office/drawing/2014/main" id="{BB73C91D-8972-3CC4-5568-0857BC804384}"/>
              </a:ext>
            </a:extLst>
          </p:cNvPr>
          <p:cNvCxnSpPr/>
          <p:nvPr/>
        </p:nvCxnSpPr>
        <p:spPr>
          <a:xfrm>
            <a:off x="8309610" y="1920240"/>
            <a:ext cx="3383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2E8592-11F1-E9B4-0B11-752863738440}"/>
              </a:ext>
            </a:extLst>
          </p:cNvPr>
          <p:cNvCxnSpPr/>
          <p:nvPr/>
        </p:nvCxnSpPr>
        <p:spPr>
          <a:xfrm>
            <a:off x="8309610" y="5467350"/>
            <a:ext cx="3383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965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Close-up of a calendar showing the number of days&#10;&#10;Description automatically generated">
            <a:extLst>
              <a:ext uri="{FF2B5EF4-FFF2-40B4-BE49-F238E27FC236}">
                <a16:creationId xmlns:a16="http://schemas.microsoft.com/office/drawing/2014/main" id="{0098D81E-E2A5-D01C-D65C-4E3619D28A49}"/>
              </a:ext>
            </a:extLst>
          </p:cNvPr>
          <p:cNvPicPr>
            <a:picLocks noChangeAspect="1"/>
          </p:cNvPicPr>
          <p:nvPr/>
        </p:nvPicPr>
        <p:blipFill>
          <a:blip r:embed="rId2">
            <a:alphaModFix amt="21000"/>
            <a:extLst>
              <a:ext uri="{BEBA8EAE-BF5A-486C-A8C5-ECC9F3942E4B}">
                <a14:imgProps xmlns:a14="http://schemas.microsoft.com/office/drawing/2010/main">
                  <a14:imgLayer r:embed="rId3">
                    <a14:imgEffect>
                      <a14:colorTemperature colorTemp="4567"/>
                    </a14:imgEffect>
                    <a14:imgEffect>
                      <a14:saturation sat="149000"/>
                    </a14:imgEffect>
                    <a14:imgEffect>
                      <a14:brightnessContrast bright="-41000"/>
                    </a14:imgEffect>
                  </a14:imgLayer>
                </a14:imgProps>
              </a:ext>
              <a:ext uri="{28A0092B-C50C-407E-A947-70E740481C1C}">
                <a14:useLocalDpi xmlns:a14="http://schemas.microsoft.com/office/drawing/2010/main" val="0"/>
              </a:ext>
            </a:extLst>
          </a:blip>
          <a:srcRect b="15625"/>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995497F3-FBA8-4F0E-BF54-136768A1DD69}"/>
              </a:ext>
            </a:extLst>
          </p:cNvPr>
          <p:cNvGraphicFramePr>
            <a:graphicFrameLocks noGrp="1"/>
          </p:cNvGraphicFramePr>
          <p:nvPr>
            <p:extLst>
              <p:ext uri="{D42A27DB-BD31-4B8C-83A1-F6EECF244321}">
                <p14:modId xmlns:p14="http://schemas.microsoft.com/office/powerpoint/2010/main" val="370078194"/>
              </p:ext>
            </p:extLst>
          </p:nvPr>
        </p:nvGraphicFramePr>
        <p:xfrm>
          <a:off x="642938" y="1345432"/>
          <a:ext cx="10906126" cy="3917341"/>
        </p:xfrm>
        <a:graphic>
          <a:graphicData uri="http://schemas.openxmlformats.org/drawingml/2006/table">
            <a:tbl>
              <a:tblPr firstRow="1" bandRow="1">
                <a:tableStyleId>{F5AB1C69-6EDB-4FF4-983F-18BD219EF322}</a:tableStyleId>
              </a:tblPr>
              <a:tblGrid>
                <a:gridCol w="1558018">
                  <a:extLst>
                    <a:ext uri="{9D8B030D-6E8A-4147-A177-3AD203B41FA5}">
                      <a16:colId xmlns:a16="http://schemas.microsoft.com/office/drawing/2014/main" val="740405370"/>
                    </a:ext>
                  </a:extLst>
                </a:gridCol>
                <a:gridCol w="1558018">
                  <a:extLst>
                    <a:ext uri="{9D8B030D-6E8A-4147-A177-3AD203B41FA5}">
                      <a16:colId xmlns:a16="http://schemas.microsoft.com/office/drawing/2014/main" val="3525202483"/>
                    </a:ext>
                  </a:extLst>
                </a:gridCol>
                <a:gridCol w="1558018">
                  <a:extLst>
                    <a:ext uri="{9D8B030D-6E8A-4147-A177-3AD203B41FA5}">
                      <a16:colId xmlns:a16="http://schemas.microsoft.com/office/drawing/2014/main" val="1307274769"/>
                    </a:ext>
                  </a:extLst>
                </a:gridCol>
                <a:gridCol w="1558018">
                  <a:extLst>
                    <a:ext uri="{9D8B030D-6E8A-4147-A177-3AD203B41FA5}">
                      <a16:colId xmlns:a16="http://schemas.microsoft.com/office/drawing/2014/main" val="2581656809"/>
                    </a:ext>
                  </a:extLst>
                </a:gridCol>
                <a:gridCol w="1558018">
                  <a:extLst>
                    <a:ext uri="{9D8B030D-6E8A-4147-A177-3AD203B41FA5}">
                      <a16:colId xmlns:a16="http://schemas.microsoft.com/office/drawing/2014/main" val="1425625372"/>
                    </a:ext>
                  </a:extLst>
                </a:gridCol>
                <a:gridCol w="1558018">
                  <a:extLst>
                    <a:ext uri="{9D8B030D-6E8A-4147-A177-3AD203B41FA5}">
                      <a16:colId xmlns:a16="http://schemas.microsoft.com/office/drawing/2014/main" val="732491654"/>
                    </a:ext>
                  </a:extLst>
                </a:gridCol>
                <a:gridCol w="1558018">
                  <a:extLst>
                    <a:ext uri="{9D8B030D-6E8A-4147-A177-3AD203B41FA5}">
                      <a16:colId xmlns:a16="http://schemas.microsoft.com/office/drawing/2014/main" val="3211795461"/>
                    </a:ext>
                  </a:extLst>
                </a:gridCol>
              </a:tblGrid>
              <a:tr h="504016">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SUN</a:t>
                      </a:r>
                    </a:p>
                  </a:txBody>
                  <a:tcPr marL="68580" marR="68580" marT="34290" marB="3429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MON</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TUE</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WED</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THU</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FRI</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tc>
                  <a:txBody>
                    <a:bodyPr/>
                    <a:lstStyle/>
                    <a:p>
                      <a:pPr algn="ctr"/>
                      <a:r>
                        <a:rPr lang="en-US" sz="1400" b="0" dirty="0">
                          <a:latin typeface="Nirmala Text" panose="020B0502040204020203" pitchFamily="34" charset="0"/>
                          <a:ea typeface="Nirmala Text" panose="020B0502040204020203" pitchFamily="34" charset="0"/>
                          <a:cs typeface="Nirmala Text" panose="020B0502040204020203" pitchFamily="34" charset="0"/>
                        </a:rPr>
                        <a:t>SAT</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665874052"/>
                  </a:ext>
                </a:extLst>
              </a:tr>
              <a:tr h="682665">
                <a:tc>
                  <a:txBody>
                    <a:bodyPr/>
                    <a:lstStyle/>
                    <a:p>
                      <a:endParaRPr lang="en-US" sz="1400" dirty="0">
                        <a:latin typeface="Nirmala Text" panose="020B0502040204020203" pitchFamily="34" charset="0"/>
                        <a:ea typeface="Nirmala Text" panose="020B0502040204020203" pitchFamily="34" charset="0"/>
                        <a:cs typeface="Nirmala Text" panose="020B0502040204020203" pitchFamily="34" charset="0"/>
                      </a:endParaRPr>
                    </a:p>
                  </a:txBody>
                  <a:tcPr marL="68580" marR="68580" marT="34290" marB="3429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100" dirty="0">
                        <a:latin typeface="Nirmala Text" panose="020B0502040204020203" pitchFamily="34" charset="0"/>
                        <a:ea typeface="Nirmala Text" panose="020B0502040204020203" pitchFamily="34" charset="0"/>
                        <a:cs typeface="Nirmala Text" panose="020B0502040204020203" pitchFamily="34" charset="0"/>
                      </a:endParaRP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100" dirty="0">
                        <a:latin typeface="Nirmala Text" panose="020B0502040204020203" pitchFamily="34" charset="0"/>
                        <a:ea typeface="Nirmala Text" panose="020B0502040204020203" pitchFamily="34" charset="0"/>
                        <a:cs typeface="Nirmala Text" panose="020B0502040204020203" pitchFamily="34" charset="0"/>
                      </a:endParaRP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100" dirty="0">
                        <a:latin typeface="Nirmala Text" panose="020B0502040204020203" pitchFamily="34" charset="0"/>
                        <a:ea typeface="Nirmala Text" panose="020B0502040204020203" pitchFamily="34" charset="0"/>
                        <a:cs typeface="Nirmala Text" panose="020B0502040204020203" pitchFamily="34" charset="0"/>
                      </a:endParaRP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2100" dirty="0">
                          <a:solidFill>
                            <a:schemeClr val="tx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1</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2</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3</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4226410396"/>
                  </a:ext>
                </a:extLst>
              </a:tr>
              <a:tr h="682665">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4</a:t>
                      </a:r>
                    </a:p>
                  </a:txBody>
                  <a:tcPr marL="68580" marR="68580" marT="34290" marB="3429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5</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6</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7</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8</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9</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10</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396558928"/>
                  </a:ext>
                </a:extLst>
              </a:tr>
              <a:tr h="682665">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11</a:t>
                      </a:r>
                    </a:p>
                  </a:txBody>
                  <a:tcPr marL="68580" marR="68580" marT="34290" marB="3429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12</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2100" dirty="0">
                          <a:solidFill>
                            <a:schemeClr val="accent3"/>
                          </a:solidFill>
                          <a:latin typeface="Nirmala Text" panose="020B0502040204020203" pitchFamily="34" charset="0"/>
                          <a:ea typeface="Nirmala Text" panose="020B0502040204020203" pitchFamily="34" charset="0"/>
                          <a:cs typeface="Nirmala Text" panose="020B0502040204020203" pitchFamily="34" charset="0"/>
                        </a:rPr>
                        <a:t>13</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14</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15</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16</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17</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4253102173"/>
                  </a:ext>
                </a:extLst>
              </a:tr>
              <a:tr h="682665">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18</a:t>
                      </a:r>
                    </a:p>
                  </a:txBody>
                  <a:tcPr marL="68580" marR="68580" marT="34290" marB="3429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19</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20</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21</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2100"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22</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23</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24</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269700445"/>
                  </a:ext>
                </a:extLst>
              </a:tr>
              <a:tr h="682665">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25</a:t>
                      </a:r>
                    </a:p>
                  </a:txBody>
                  <a:tcPr marL="68580" marR="68580" marT="34290" marB="3429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2100"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rPr>
                        <a:t>26</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27</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28</a:t>
                      </a:r>
                      <a:endParaRPr lang="en-US" sz="1100"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endParaRP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29</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30</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31</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380552715"/>
                  </a:ext>
                </a:extLst>
              </a:tr>
            </a:tbl>
          </a:graphicData>
        </a:graphic>
      </p:graphicFrame>
      <p:grpSp>
        <p:nvGrpSpPr>
          <p:cNvPr id="5" name="Group 4">
            <a:extLst>
              <a:ext uri="{FF2B5EF4-FFF2-40B4-BE49-F238E27FC236}">
                <a16:creationId xmlns:a16="http://schemas.microsoft.com/office/drawing/2014/main" id="{8C8B4BC0-CAFA-4B30-8B4A-4163E91159EA}"/>
              </a:ext>
            </a:extLst>
          </p:cNvPr>
          <p:cNvGrpSpPr/>
          <p:nvPr/>
        </p:nvGrpSpPr>
        <p:grpSpPr>
          <a:xfrm>
            <a:off x="7345688" y="3985361"/>
            <a:ext cx="215499" cy="214313"/>
            <a:chOff x="4892681" y="2516188"/>
            <a:chExt cx="287332" cy="285750"/>
          </a:xfrm>
          <a:solidFill>
            <a:schemeClr val="accent1"/>
          </a:solidFill>
        </p:grpSpPr>
        <p:sp>
          <p:nvSpPr>
            <p:cNvPr id="6" name="Freeform 1161">
              <a:extLst>
                <a:ext uri="{FF2B5EF4-FFF2-40B4-BE49-F238E27FC236}">
                  <a16:creationId xmlns:a16="http://schemas.microsoft.com/office/drawing/2014/main" id="{89754870-69AB-453E-8C83-7DA5AA93B02D}"/>
                </a:ext>
              </a:extLst>
            </p:cNvPr>
            <p:cNvSpPr>
              <a:spLocks/>
            </p:cNvSpPr>
            <p:nvPr/>
          </p:nvSpPr>
          <p:spPr bwMode="auto">
            <a:xfrm>
              <a:off x="4892681" y="2554288"/>
              <a:ext cx="200025" cy="220663"/>
            </a:xfrm>
            <a:custGeom>
              <a:avLst/>
              <a:gdLst>
                <a:gd name="T0" fmla="*/ 411 w 506"/>
                <a:gd name="T1" fmla="*/ 506 h 554"/>
                <a:gd name="T2" fmla="*/ 506 w 506"/>
                <a:gd name="T3" fmla="*/ 410 h 554"/>
                <a:gd name="T4" fmla="*/ 506 w 506"/>
                <a:gd name="T5" fmla="*/ 11 h 554"/>
                <a:gd name="T6" fmla="*/ 505 w 506"/>
                <a:gd name="T7" fmla="*/ 7 h 554"/>
                <a:gd name="T8" fmla="*/ 503 w 506"/>
                <a:gd name="T9" fmla="*/ 3 h 554"/>
                <a:gd name="T10" fmla="*/ 499 w 506"/>
                <a:gd name="T11" fmla="*/ 1 h 554"/>
                <a:gd name="T12" fmla="*/ 494 w 506"/>
                <a:gd name="T13" fmla="*/ 0 h 554"/>
                <a:gd name="T14" fmla="*/ 410 w 506"/>
                <a:gd name="T15" fmla="*/ 0 h 554"/>
                <a:gd name="T16" fmla="*/ 410 w 506"/>
                <a:gd name="T17" fmla="*/ 71 h 554"/>
                <a:gd name="T18" fmla="*/ 434 w 506"/>
                <a:gd name="T19" fmla="*/ 71 h 554"/>
                <a:gd name="T20" fmla="*/ 434 w 506"/>
                <a:gd name="T21" fmla="*/ 481 h 554"/>
                <a:gd name="T22" fmla="*/ 73 w 506"/>
                <a:gd name="T23" fmla="*/ 481 h 554"/>
                <a:gd name="T24" fmla="*/ 73 w 506"/>
                <a:gd name="T25" fmla="*/ 71 h 554"/>
                <a:gd name="T26" fmla="*/ 97 w 506"/>
                <a:gd name="T27" fmla="*/ 71 h 554"/>
                <a:gd name="T28" fmla="*/ 97 w 506"/>
                <a:gd name="T29" fmla="*/ 0 h 554"/>
                <a:gd name="T30" fmla="*/ 12 w 506"/>
                <a:gd name="T31" fmla="*/ 0 h 554"/>
                <a:gd name="T32" fmla="*/ 7 w 506"/>
                <a:gd name="T33" fmla="*/ 1 h 554"/>
                <a:gd name="T34" fmla="*/ 4 w 506"/>
                <a:gd name="T35" fmla="*/ 3 h 554"/>
                <a:gd name="T36" fmla="*/ 1 w 506"/>
                <a:gd name="T37" fmla="*/ 7 h 554"/>
                <a:gd name="T38" fmla="*/ 0 w 506"/>
                <a:gd name="T39" fmla="*/ 11 h 554"/>
                <a:gd name="T40" fmla="*/ 0 w 506"/>
                <a:gd name="T41" fmla="*/ 494 h 554"/>
                <a:gd name="T42" fmla="*/ 0 w 506"/>
                <a:gd name="T43" fmla="*/ 501 h 554"/>
                <a:gd name="T44" fmla="*/ 1 w 506"/>
                <a:gd name="T45" fmla="*/ 508 h 554"/>
                <a:gd name="T46" fmla="*/ 2 w 506"/>
                <a:gd name="T47" fmla="*/ 514 h 554"/>
                <a:gd name="T48" fmla="*/ 4 w 506"/>
                <a:gd name="T49" fmla="*/ 520 h 554"/>
                <a:gd name="T50" fmla="*/ 6 w 506"/>
                <a:gd name="T51" fmla="*/ 525 h 554"/>
                <a:gd name="T52" fmla="*/ 9 w 506"/>
                <a:gd name="T53" fmla="*/ 530 h 554"/>
                <a:gd name="T54" fmla="*/ 12 w 506"/>
                <a:gd name="T55" fmla="*/ 534 h 554"/>
                <a:gd name="T56" fmla="*/ 15 w 506"/>
                <a:gd name="T57" fmla="*/ 538 h 554"/>
                <a:gd name="T58" fmla="*/ 20 w 506"/>
                <a:gd name="T59" fmla="*/ 542 h 554"/>
                <a:gd name="T60" fmla="*/ 24 w 506"/>
                <a:gd name="T61" fmla="*/ 546 h 554"/>
                <a:gd name="T62" fmla="*/ 29 w 506"/>
                <a:gd name="T63" fmla="*/ 548 h 554"/>
                <a:gd name="T64" fmla="*/ 35 w 506"/>
                <a:gd name="T65" fmla="*/ 550 h 554"/>
                <a:gd name="T66" fmla="*/ 40 w 506"/>
                <a:gd name="T67" fmla="*/ 552 h 554"/>
                <a:gd name="T68" fmla="*/ 46 w 506"/>
                <a:gd name="T69" fmla="*/ 553 h 554"/>
                <a:gd name="T70" fmla="*/ 53 w 506"/>
                <a:gd name="T71" fmla="*/ 554 h 554"/>
                <a:gd name="T72" fmla="*/ 60 w 506"/>
                <a:gd name="T73" fmla="*/ 554 h 554"/>
                <a:gd name="T74" fmla="*/ 396 w 506"/>
                <a:gd name="T75" fmla="*/ 554 h 554"/>
                <a:gd name="T76" fmla="*/ 408 w 506"/>
                <a:gd name="T77" fmla="*/ 512 h 554"/>
                <a:gd name="T78" fmla="*/ 409 w 506"/>
                <a:gd name="T79" fmla="*/ 509 h 554"/>
                <a:gd name="T80" fmla="*/ 411 w 506"/>
                <a:gd name="T81" fmla="*/ 50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54">
                  <a:moveTo>
                    <a:pt x="411" y="506"/>
                  </a:moveTo>
                  <a:lnTo>
                    <a:pt x="506" y="410"/>
                  </a:lnTo>
                  <a:lnTo>
                    <a:pt x="506" y="11"/>
                  </a:lnTo>
                  <a:lnTo>
                    <a:pt x="505" y="7"/>
                  </a:lnTo>
                  <a:lnTo>
                    <a:pt x="503" y="3"/>
                  </a:lnTo>
                  <a:lnTo>
                    <a:pt x="499" y="1"/>
                  </a:lnTo>
                  <a:lnTo>
                    <a:pt x="494" y="0"/>
                  </a:lnTo>
                  <a:lnTo>
                    <a:pt x="410" y="0"/>
                  </a:lnTo>
                  <a:lnTo>
                    <a:pt x="410" y="71"/>
                  </a:lnTo>
                  <a:lnTo>
                    <a:pt x="434" y="71"/>
                  </a:lnTo>
                  <a:lnTo>
                    <a:pt x="434" y="481"/>
                  </a:lnTo>
                  <a:lnTo>
                    <a:pt x="73" y="481"/>
                  </a:lnTo>
                  <a:lnTo>
                    <a:pt x="73" y="71"/>
                  </a:lnTo>
                  <a:lnTo>
                    <a:pt x="97" y="71"/>
                  </a:lnTo>
                  <a:lnTo>
                    <a:pt x="97" y="0"/>
                  </a:lnTo>
                  <a:lnTo>
                    <a:pt x="12" y="0"/>
                  </a:lnTo>
                  <a:lnTo>
                    <a:pt x="7" y="1"/>
                  </a:lnTo>
                  <a:lnTo>
                    <a:pt x="4" y="3"/>
                  </a:lnTo>
                  <a:lnTo>
                    <a:pt x="1" y="7"/>
                  </a:lnTo>
                  <a:lnTo>
                    <a:pt x="0" y="11"/>
                  </a:lnTo>
                  <a:lnTo>
                    <a:pt x="0" y="494"/>
                  </a:lnTo>
                  <a:lnTo>
                    <a:pt x="0" y="501"/>
                  </a:lnTo>
                  <a:lnTo>
                    <a:pt x="1" y="508"/>
                  </a:lnTo>
                  <a:lnTo>
                    <a:pt x="2" y="514"/>
                  </a:lnTo>
                  <a:lnTo>
                    <a:pt x="4" y="520"/>
                  </a:lnTo>
                  <a:lnTo>
                    <a:pt x="6" y="525"/>
                  </a:lnTo>
                  <a:lnTo>
                    <a:pt x="9" y="530"/>
                  </a:lnTo>
                  <a:lnTo>
                    <a:pt x="12" y="534"/>
                  </a:lnTo>
                  <a:lnTo>
                    <a:pt x="15" y="538"/>
                  </a:lnTo>
                  <a:lnTo>
                    <a:pt x="20" y="542"/>
                  </a:lnTo>
                  <a:lnTo>
                    <a:pt x="24" y="546"/>
                  </a:lnTo>
                  <a:lnTo>
                    <a:pt x="29" y="548"/>
                  </a:lnTo>
                  <a:lnTo>
                    <a:pt x="35" y="550"/>
                  </a:lnTo>
                  <a:lnTo>
                    <a:pt x="40" y="552"/>
                  </a:lnTo>
                  <a:lnTo>
                    <a:pt x="46" y="553"/>
                  </a:lnTo>
                  <a:lnTo>
                    <a:pt x="53" y="554"/>
                  </a:lnTo>
                  <a:lnTo>
                    <a:pt x="60" y="554"/>
                  </a:lnTo>
                  <a:lnTo>
                    <a:pt x="396" y="554"/>
                  </a:lnTo>
                  <a:lnTo>
                    <a:pt x="408" y="512"/>
                  </a:lnTo>
                  <a:lnTo>
                    <a:pt x="409" y="509"/>
                  </a:lnTo>
                  <a:lnTo>
                    <a:pt x="411" y="5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7" name="Freeform 1162">
              <a:extLst>
                <a:ext uri="{FF2B5EF4-FFF2-40B4-BE49-F238E27FC236}">
                  <a16:creationId xmlns:a16="http://schemas.microsoft.com/office/drawing/2014/main" id="{FE7B92B0-A215-4E60-8786-5A400B097815}"/>
                </a:ext>
              </a:extLst>
            </p:cNvPr>
            <p:cNvSpPr>
              <a:spLocks/>
            </p:cNvSpPr>
            <p:nvPr/>
          </p:nvSpPr>
          <p:spPr bwMode="auto">
            <a:xfrm>
              <a:off x="4953000" y="2622550"/>
              <a:ext cx="69850" cy="9525"/>
            </a:xfrm>
            <a:custGeom>
              <a:avLst/>
              <a:gdLst>
                <a:gd name="T0" fmla="*/ 164 w 176"/>
                <a:gd name="T1" fmla="*/ 0 h 25"/>
                <a:gd name="T2" fmla="*/ 12 w 176"/>
                <a:gd name="T3" fmla="*/ 0 h 25"/>
                <a:gd name="T4" fmla="*/ 7 w 176"/>
                <a:gd name="T5" fmla="*/ 1 h 25"/>
                <a:gd name="T6" fmla="*/ 4 w 176"/>
                <a:gd name="T7" fmla="*/ 4 h 25"/>
                <a:gd name="T8" fmla="*/ 1 w 176"/>
                <a:gd name="T9" fmla="*/ 7 h 25"/>
                <a:gd name="T10" fmla="*/ 0 w 176"/>
                <a:gd name="T11" fmla="*/ 12 h 25"/>
                <a:gd name="T12" fmla="*/ 1 w 176"/>
                <a:gd name="T13" fmla="*/ 18 h 25"/>
                <a:gd name="T14" fmla="*/ 4 w 176"/>
                <a:gd name="T15" fmla="*/ 21 h 25"/>
                <a:gd name="T16" fmla="*/ 7 w 176"/>
                <a:gd name="T17" fmla="*/ 24 h 25"/>
                <a:gd name="T18" fmla="*/ 12 w 176"/>
                <a:gd name="T19" fmla="*/ 25 h 25"/>
                <a:gd name="T20" fmla="*/ 164 w 176"/>
                <a:gd name="T21" fmla="*/ 25 h 25"/>
                <a:gd name="T22" fmla="*/ 168 w 176"/>
                <a:gd name="T23" fmla="*/ 24 h 25"/>
                <a:gd name="T24" fmla="*/ 172 w 176"/>
                <a:gd name="T25" fmla="*/ 21 h 25"/>
                <a:gd name="T26" fmla="*/ 175 w 176"/>
                <a:gd name="T27" fmla="*/ 18 h 25"/>
                <a:gd name="T28" fmla="*/ 176 w 176"/>
                <a:gd name="T29" fmla="*/ 12 h 25"/>
                <a:gd name="T30" fmla="*/ 175 w 176"/>
                <a:gd name="T31" fmla="*/ 7 h 25"/>
                <a:gd name="T32" fmla="*/ 172 w 176"/>
                <a:gd name="T33" fmla="*/ 4 h 25"/>
                <a:gd name="T34" fmla="*/ 168 w 176"/>
                <a:gd name="T35" fmla="*/ 1 h 25"/>
                <a:gd name="T36" fmla="*/ 164 w 176"/>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5">
                  <a:moveTo>
                    <a:pt x="164" y="0"/>
                  </a:moveTo>
                  <a:lnTo>
                    <a:pt x="12" y="0"/>
                  </a:lnTo>
                  <a:lnTo>
                    <a:pt x="7" y="1"/>
                  </a:lnTo>
                  <a:lnTo>
                    <a:pt x="4" y="4"/>
                  </a:lnTo>
                  <a:lnTo>
                    <a:pt x="1" y="7"/>
                  </a:lnTo>
                  <a:lnTo>
                    <a:pt x="0" y="12"/>
                  </a:lnTo>
                  <a:lnTo>
                    <a:pt x="1" y="18"/>
                  </a:lnTo>
                  <a:lnTo>
                    <a:pt x="4" y="21"/>
                  </a:lnTo>
                  <a:lnTo>
                    <a:pt x="7" y="24"/>
                  </a:lnTo>
                  <a:lnTo>
                    <a:pt x="12" y="25"/>
                  </a:lnTo>
                  <a:lnTo>
                    <a:pt x="164" y="25"/>
                  </a:lnTo>
                  <a:lnTo>
                    <a:pt x="168" y="24"/>
                  </a:lnTo>
                  <a:lnTo>
                    <a:pt x="172" y="21"/>
                  </a:lnTo>
                  <a:lnTo>
                    <a:pt x="175" y="18"/>
                  </a:lnTo>
                  <a:lnTo>
                    <a:pt x="176" y="12"/>
                  </a:lnTo>
                  <a:lnTo>
                    <a:pt x="175" y="7"/>
                  </a:lnTo>
                  <a:lnTo>
                    <a:pt x="172" y="4"/>
                  </a:lnTo>
                  <a:lnTo>
                    <a:pt x="168"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8" name="Freeform 1163">
              <a:extLst>
                <a:ext uri="{FF2B5EF4-FFF2-40B4-BE49-F238E27FC236}">
                  <a16:creationId xmlns:a16="http://schemas.microsoft.com/office/drawing/2014/main" id="{FC0C070C-6479-447C-B026-439702F91032}"/>
                </a:ext>
              </a:extLst>
            </p:cNvPr>
            <p:cNvSpPr>
              <a:spLocks/>
            </p:cNvSpPr>
            <p:nvPr/>
          </p:nvSpPr>
          <p:spPr bwMode="auto">
            <a:xfrm>
              <a:off x="4940300" y="2516188"/>
              <a:ext cx="104775" cy="82550"/>
            </a:xfrm>
            <a:custGeom>
              <a:avLst/>
              <a:gdLst>
                <a:gd name="T0" fmla="*/ 253 w 266"/>
                <a:gd name="T1" fmla="*/ 205 h 205"/>
                <a:gd name="T2" fmla="*/ 263 w 266"/>
                <a:gd name="T3" fmla="*/ 202 h 205"/>
                <a:gd name="T4" fmla="*/ 266 w 266"/>
                <a:gd name="T5" fmla="*/ 193 h 205"/>
                <a:gd name="T6" fmla="*/ 265 w 266"/>
                <a:gd name="T7" fmla="*/ 56 h 205"/>
                <a:gd name="T8" fmla="*/ 258 w 266"/>
                <a:gd name="T9" fmla="*/ 49 h 205"/>
                <a:gd name="T10" fmla="*/ 217 w 266"/>
                <a:gd name="T11" fmla="*/ 48 h 205"/>
                <a:gd name="T12" fmla="*/ 205 w 266"/>
                <a:gd name="T13" fmla="*/ 43 h 205"/>
                <a:gd name="T14" fmla="*/ 200 w 266"/>
                <a:gd name="T15" fmla="*/ 32 h 205"/>
                <a:gd name="T16" fmla="*/ 192 w 266"/>
                <a:gd name="T17" fmla="*/ 19 h 205"/>
                <a:gd name="T18" fmla="*/ 178 w 266"/>
                <a:gd name="T19" fmla="*/ 9 h 205"/>
                <a:gd name="T20" fmla="*/ 169 w 266"/>
                <a:gd name="T21" fmla="*/ 5 h 205"/>
                <a:gd name="T22" fmla="*/ 166 w 266"/>
                <a:gd name="T23" fmla="*/ 4 h 205"/>
                <a:gd name="T24" fmla="*/ 162 w 266"/>
                <a:gd name="T25" fmla="*/ 4 h 205"/>
                <a:gd name="T26" fmla="*/ 158 w 266"/>
                <a:gd name="T27" fmla="*/ 3 h 205"/>
                <a:gd name="T28" fmla="*/ 154 w 266"/>
                <a:gd name="T29" fmla="*/ 2 h 205"/>
                <a:gd name="T30" fmla="*/ 150 w 266"/>
                <a:gd name="T31" fmla="*/ 1 h 205"/>
                <a:gd name="T32" fmla="*/ 145 w 266"/>
                <a:gd name="T33" fmla="*/ 1 h 205"/>
                <a:gd name="T34" fmla="*/ 140 w 266"/>
                <a:gd name="T35" fmla="*/ 0 h 205"/>
                <a:gd name="T36" fmla="*/ 131 w 266"/>
                <a:gd name="T37" fmla="*/ 0 h 205"/>
                <a:gd name="T38" fmla="*/ 125 w 266"/>
                <a:gd name="T39" fmla="*/ 1 h 205"/>
                <a:gd name="T40" fmla="*/ 121 w 266"/>
                <a:gd name="T41" fmla="*/ 1 h 205"/>
                <a:gd name="T42" fmla="*/ 117 w 266"/>
                <a:gd name="T43" fmla="*/ 2 h 205"/>
                <a:gd name="T44" fmla="*/ 113 w 266"/>
                <a:gd name="T45" fmla="*/ 3 h 205"/>
                <a:gd name="T46" fmla="*/ 110 w 266"/>
                <a:gd name="T47" fmla="*/ 4 h 205"/>
                <a:gd name="T48" fmla="*/ 106 w 266"/>
                <a:gd name="T49" fmla="*/ 4 h 205"/>
                <a:gd name="T50" fmla="*/ 102 w 266"/>
                <a:gd name="T51" fmla="*/ 5 h 205"/>
                <a:gd name="T52" fmla="*/ 92 w 266"/>
                <a:gd name="T53" fmla="*/ 9 h 205"/>
                <a:gd name="T54" fmla="*/ 79 w 266"/>
                <a:gd name="T55" fmla="*/ 19 h 205"/>
                <a:gd name="T56" fmla="*/ 70 w 266"/>
                <a:gd name="T57" fmla="*/ 32 h 205"/>
                <a:gd name="T58" fmla="*/ 65 w 266"/>
                <a:gd name="T59" fmla="*/ 43 h 205"/>
                <a:gd name="T60" fmla="*/ 55 w 266"/>
                <a:gd name="T61" fmla="*/ 48 h 205"/>
                <a:gd name="T62" fmla="*/ 9 w 266"/>
                <a:gd name="T63" fmla="*/ 49 h 205"/>
                <a:gd name="T64" fmla="*/ 1 w 266"/>
                <a:gd name="T65" fmla="*/ 56 h 205"/>
                <a:gd name="T66" fmla="*/ 0 w 266"/>
                <a:gd name="T67" fmla="*/ 193 h 205"/>
                <a:gd name="T68" fmla="*/ 5 w 266"/>
                <a:gd name="T69" fmla="*/ 202 h 205"/>
                <a:gd name="T70" fmla="*/ 13 w 266"/>
                <a:gd name="T7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6" h="205">
                  <a:moveTo>
                    <a:pt x="13" y="205"/>
                  </a:moveTo>
                  <a:lnTo>
                    <a:pt x="253" y="205"/>
                  </a:lnTo>
                  <a:lnTo>
                    <a:pt x="258" y="204"/>
                  </a:lnTo>
                  <a:lnTo>
                    <a:pt x="263" y="202"/>
                  </a:lnTo>
                  <a:lnTo>
                    <a:pt x="265" y="198"/>
                  </a:lnTo>
                  <a:lnTo>
                    <a:pt x="266" y="193"/>
                  </a:lnTo>
                  <a:lnTo>
                    <a:pt x="266" y="60"/>
                  </a:lnTo>
                  <a:lnTo>
                    <a:pt x="265" y="56"/>
                  </a:lnTo>
                  <a:lnTo>
                    <a:pt x="263" y="52"/>
                  </a:lnTo>
                  <a:lnTo>
                    <a:pt x="258" y="49"/>
                  </a:lnTo>
                  <a:lnTo>
                    <a:pt x="253" y="48"/>
                  </a:lnTo>
                  <a:lnTo>
                    <a:pt x="217" y="48"/>
                  </a:lnTo>
                  <a:lnTo>
                    <a:pt x="207" y="48"/>
                  </a:lnTo>
                  <a:lnTo>
                    <a:pt x="205" y="43"/>
                  </a:lnTo>
                  <a:lnTo>
                    <a:pt x="203" y="38"/>
                  </a:lnTo>
                  <a:lnTo>
                    <a:pt x="200" y="32"/>
                  </a:lnTo>
                  <a:lnTo>
                    <a:pt x="197" y="26"/>
                  </a:lnTo>
                  <a:lnTo>
                    <a:pt x="192" y="19"/>
                  </a:lnTo>
                  <a:lnTo>
                    <a:pt x="186" y="14"/>
                  </a:lnTo>
                  <a:lnTo>
                    <a:pt x="178" y="9"/>
                  </a:lnTo>
                  <a:lnTo>
                    <a:pt x="169" y="5"/>
                  </a:lnTo>
                  <a:lnTo>
                    <a:pt x="169" y="5"/>
                  </a:lnTo>
                  <a:lnTo>
                    <a:pt x="169" y="5"/>
                  </a:lnTo>
                  <a:lnTo>
                    <a:pt x="166" y="4"/>
                  </a:lnTo>
                  <a:lnTo>
                    <a:pt x="163" y="4"/>
                  </a:lnTo>
                  <a:lnTo>
                    <a:pt x="162" y="4"/>
                  </a:lnTo>
                  <a:lnTo>
                    <a:pt x="161" y="4"/>
                  </a:lnTo>
                  <a:lnTo>
                    <a:pt x="158" y="3"/>
                  </a:lnTo>
                  <a:lnTo>
                    <a:pt x="155" y="2"/>
                  </a:lnTo>
                  <a:lnTo>
                    <a:pt x="154" y="2"/>
                  </a:lnTo>
                  <a:lnTo>
                    <a:pt x="153" y="1"/>
                  </a:lnTo>
                  <a:lnTo>
                    <a:pt x="150" y="1"/>
                  </a:lnTo>
                  <a:lnTo>
                    <a:pt x="147" y="1"/>
                  </a:lnTo>
                  <a:lnTo>
                    <a:pt x="145" y="1"/>
                  </a:lnTo>
                  <a:lnTo>
                    <a:pt x="144" y="1"/>
                  </a:lnTo>
                  <a:lnTo>
                    <a:pt x="140" y="0"/>
                  </a:lnTo>
                  <a:lnTo>
                    <a:pt x="135" y="0"/>
                  </a:lnTo>
                  <a:lnTo>
                    <a:pt x="131" y="0"/>
                  </a:lnTo>
                  <a:lnTo>
                    <a:pt x="126" y="1"/>
                  </a:lnTo>
                  <a:lnTo>
                    <a:pt x="125" y="1"/>
                  </a:lnTo>
                  <a:lnTo>
                    <a:pt x="124" y="1"/>
                  </a:lnTo>
                  <a:lnTo>
                    <a:pt x="121" y="1"/>
                  </a:lnTo>
                  <a:lnTo>
                    <a:pt x="118" y="1"/>
                  </a:lnTo>
                  <a:lnTo>
                    <a:pt x="117" y="2"/>
                  </a:lnTo>
                  <a:lnTo>
                    <a:pt x="116" y="2"/>
                  </a:lnTo>
                  <a:lnTo>
                    <a:pt x="113" y="3"/>
                  </a:lnTo>
                  <a:lnTo>
                    <a:pt x="110" y="4"/>
                  </a:lnTo>
                  <a:lnTo>
                    <a:pt x="110" y="4"/>
                  </a:lnTo>
                  <a:lnTo>
                    <a:pt x="109" y="4"/>
                  </a:lnTo>
                  <a:lnTo>
                    <a:pt x="106" y="4"/>
                  </a:lnTo>
                  <a:lnTo>
                    <a:pt x="102" y="5"/>
                  </a:lnTo>
                  <a:lnTo>
                    <a:pt x="102" y="5"/>
                  </a:lnTo>
                  <a:lnTo>
                    <a:pt x="101" y="5"/>
                  </a:lnTo>
                  <a:lnTo>
                    <a:pt x="92" y="9"/>
                  </a:lnTo>
                  <a:lnTo>
                    <a:pt x="85" y="14"/>
                  </a:lnTo>
                  <a:lnTo>
                    <a:pt x="79" y="19"/>
                  </a:lnTo>
                  <a:lnTo>
                    <a:pt x="74" y="26"/>
                  </a:lnTo>
                  <a:lnTo>
                    <a:pt x="70" y="32"/>
                  </a:lnTo>
                  <a:lnTo>
                    <a:pt x="67" y="38"/>
                  </a:lnTo>
                  <a:lnTo>
                    <a:pt x="65" y="43"/>
                  </a:lnTo>
                  <a:lnTo>
                    <a:pt x="64" y="48"/>
                  </a:lnTo>
                  <a:lnTo>
                    <a:pt x="55" y="48"/>
                  </a:lnTo>
                  <a:lnTo>
                    <a:pt x="13" y="48"/>
                  </a:lnTo>
                  <a:lnTo>
                    <a:pt x="9" y="49"/>
                  </a:lnTo>
                  <a:lnTo>
                    <a:pt x="5" y="52"/>
                  </a:lnTo>
                  <a:lnTo>
                    <a:pt x="1" y="56"/>
                  </a:lnTo>
                  <a:lnTo>
                    <a:pt x="0" y="60"/>
                  </a:lnTo>
                  <a:lnTo>
                    <a:pt x="0" y="193"/>
                  </a:lnTo>
                  <a:lnTo>
                    <a:pt x="1" y="198"/>
                  </a:lnTo>
                  <a:lnTo>
                    <a:pt x="5" y="202"/>
                  </a:lnTo>
                  <a:lnTo>
                    <a:pt x="9" y="204"/>
                  </a:lnTo>
                  <a:lnTo>
                    <a:pt x="13"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9" name="Freeform 1164">
              <a:extLst>
                <a:ext uri="{FF2B5EF4-FFF2-40B4-BE49-F238E27FC236}">
                  <a16:creationId xmlns:a16="http://schemas.microsoft.com/office/drawing/2014/main" id="{BAEED17C-905D-4CD5-A06E-2C7148ECBA4C}"/>
                </a:ext>
              </a:extLst>
            </p:cNvPr>
            <p:cNvSpPr>
              <a:spLocks/>
            </p:cNvSpPr>
            <p:nvPr/>
          </p:nvSpPr>
          <p:spPr bwMode="auto">
            <a:xfrm>
              <a:off x="5051425" y="2767013"/>
              <a:ext cx="34925" cy="34925"/>
            </a:xfrm>
            <a:custGeom>
              <a:avLst/>
              <a:gdLst>
                <a:gd name="T0" fmla="*/ 0 w 88"/>
                <a:gd name="T1" fmla="*/ 88 h 88"/>
                <a:gd name="T2" fmla="*/ 88 w 88"/>
                <a:gd name="T3" fmla="*/ 64 h 88"/>
                <a:gd name="T4" fmla="*/ 25 w 88"/>
                <a:gd name="T5" fmla="*/ 0 h 88"/>
                <a:gd name="T6" fmla="*/ 0 w 88"/>
                <a:gd name="T7" fmla="*/ 88 h 88"/>
              </a:gdLst>
              <a:ahLst/>
              <a:cxnLst>
                <a:cxn ang="0">
                  <a:pos x="T0" y="T1"/>
                </a:cxn>
                <a:cxn ang="0">
                  <a:pos x="T2" y="T3"/>
                </a:cxn>
                <a:cxn ang="0">
                  <a:pos x="T4" y="T5"/>
                </a:cxn>
                <a:cxn ang="0">
                  <a:pos x="T6" y="T7"/>
                </a:cxn>
              </a:cxnLst>
              <a:rect l="0" t="0" r="r" b="b"/>
              <a:pathLst>
                <a:path w="88" h="88">
                  <a:moveTo>
                    <a:pt x="0" y="88"/>
                  </a:moveTo>
                  <a:lnTo>
                    <a:pt x="88" y="64"/>
                  </a:lnTo>
                  <a:lnTo>
                    <a:pt x="25" y="0"/>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0" name="Freeform 1165">
              <a:extLst>
                <a:ext uri="{FF2B5EF4-FFF2-40B4-BE49-F238E27FC236}">
                  <a16:creationId xmlns:a16="http://schemas.microsoft.com/office/drawing/2014/main" id="{EDDD86C4-F2AC-4CB9-97B8-1F3B672D549D}"/>
                </a:ext>
              </a:extLst>
            </p:cNvPr>
            <p:cNvSpPr>
              <a:spLocks/>
            </p:cNvSpPr>
            <p:nvPr/>
          </p:nvSpPr>
          <p:spPr bwMode="auto">
            <a:xfrm>
              <a:off x="5065713" y="2701925"/>
              <a:ext cx="87313" cy="85725"/>
            </a:xfrm>
            <a:custGeom>
              <a:avLst/>
              <a:gdLst>
                <a:gd name="T0" fmla="*/ 0 w 218"/>
                <a:gd name="T1" fmla="*/ 145 h 218"/>
                <a:gd name="T2" fmla="*/ 73 w 218"/>
                <a:gd name="T3" fmla="*/ 218 h 218"/>
                <a:gd name="T4" fmla="*/ 218 w 218"/>
                <a:gd name="T5" fmla="*/ 74 h 218"/>
                <a:gd name="T6" fmla="*/ 144 w 218"/>
                <a:gd name="T7" fmla="*/ 0 h 218"/>
                <a:gd name="T8" fmla="*/ 0 w 218"/>
                <a:gd name="T9" fmla="*/ 145 h 218"/>
              </a:gdLst>
              <a:ahLst/>
              <a:cxnLst>
                <a:cxn ang="0">
                  <a:pos x="T0" y="T1"/>
                </a:cxn>
                <a:cxn ang="0">
                  <a:pos x="T2" y="T3"/>
                </a:cxn>
                <a:cxn ang="0">
                  <a:pos x="T4" y="T5"/>
                </a:cxn>
                <a:cxn ang="0">
                  <a:pos x="T6" y="T7"/>
                </a:cxn>
                <a:cxn ang="0">
                  <a:pos x="T8" y="T9"/>
                </a:cxn>
              </a:cxnLst>
              <a:rect l="0" t="0" r="r" b="b"/>
              <a:pathLst>
                <a:path w="218" h="218">
                  <a:moveTo>
                    <a:pt x="0" y="145"/>
                  </a:moveTo>
                  <a:lnTo>
                    <a:pt x="73" y="218"/>
                  </a:lnTo>
                  <a:lnTo>
                    <a:pt x="218" y="74"/>
                  </a:lnTo>
                  <a:lnTo>
                    <a:pt x="144" y="0"/>
                  </a:lnTo>
                  <a:lnTo>
                    <a:pt x="0"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1" name="Freeform 1166">
              <a:extLst>
                <a:ext uri="{FF2B5EF4-FFF2-40B4-BE49-F238E27FC236}">
                  <a16:creationId xmlns:a16="http://schemas.microsoft.com/office/drawing/2014/main" id="{39F4C2A7-3F46-4609-859F-D6EC5139EE69}"/>
                </a:ext>
              </a:extLst>
            </p:cNvPr>
            <p:cNvSpPr>
              <a:spLocks/>
            </p:cNvSpPr>
            <p:nvPr/>
          </p:nvSpPr>
          <p:spPr bwMode="auto">
            <a:xfrm>
              <a:off x="5130800" y="2674938"/>
              <a:ext cx="49213" cy="49213"/>
            </a:xfrm>
            <a:custGeom>
              <a:avLst/>
              <a:gdLst>
                <a:gd name="T0" fmla="*/ 50 w 123"/>
                <a:gd name="T1" fmla="*/ 0 h 123"/>
                <a:gd name="T2" fmla="*/ 0 w 123"/>
                <a:gd name="T3" fmla="*/ 50 h 123"/>
                <a:gd name="T4" fmla="*/ 73 w 123"/>
                <a:gd name="T5" fmla="*/ 123 h 123"/>
                <a:gd name="T6" fmla="*/ 123 w 123"/>
                <a:gd name="T7" fmla="*/ 73 h 123"/>
                <a:gd name="T8" fmla="*/ 50 w 123"/>
                <a:gd name="T9" fmla="*/ 0 h 123"/>
              </a:gdLst>
              <a:ahLst/>
              <a:cxnLst>
                <a:cxn ang="0">
                  <a:pos x="T0" y="T1"/>
                </a:cxn>
                <a:cxn ang="0">
                  <a:pos x="T2" y="T3"/>
                </a:cxn>
                <a:cxn ang="0">
                  <a:pos x="T4" y="T5"/>
                </a:cxn>
                <a:cxn ang="0">
                  <a:pos x="T6" y="T7"/>
                </a:cxn>
                <a:cxn ang="0">
                  <a:pos x="T8" y="T9"/>
                </a:cxn>
              </a:cxnLst>
              <a:rect l="0" t="0" r="r" b="b"/>
              <a:pathLst>
                <a:path w="123" h="123">
                  <a:moveTo>
                    <a:pt x="50" y="0"/>
                  </a:moveTo>
                  <a:lnTo>
                    <a:pt x="0" y="50"/>
                  </a:lnTo>
                  <a:lnTo>
                    <a:pt x="73" y="123"/>
                  </a:lnTo>
                  <a:lnTo>
                    <a:pt x="123" y="73"/>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2" name="Freeform 1167">
              <a:extLst>
                <a:ext uri="{FF2B5EF4-FFF2-40B4-BE49-F238E27FC236}">
                  <a16:creationId xmlns:a16="http://schemas.microsoft.com/office/drawing/2014/main" id="{B861ED8A-CE59-45CE-923F-707EC66AECA6}"/>
                </a:ext>
              </a:extLst>
            </p:cNvPr>
            <p:cNvSpPr>
              <a:spLocks/>
            </p:cNvSpPr>
            <p:nvPr/>
          </p:nvSpPr>
          <p:spPr bwMode="auto">
            <a:xfrm>
              <a:off x="4953000" y="2651125"/>
              <a:ext cx="69850" cy="9525"/>
            </a:xfrm>
            <a:custGeom>
              <a:avLst/>
              <a:gdLst>
                <a:gd name="T0" fmla="*/ 164 w 176"/>
                <a:gd name="T1" fmla="*/ 0 h 23"/>
                <a:gd name="T2" fmla="*/ 12 w 176"/>
                <a:gd name="T3" fmla="*/ 0 h 23"/>
                <a:gd name="T4" fmla="*/ 7 w 176"/>
                <a:gd name="T5" fmla="*/ 1 h 23"/>
                <a:gd name="T6" fmla="*/ 4 w 176"/>
                <a:gd name="T7" fmla="*/ 3 h 23"/>
                <a:gd name="T8" fmla="*/ 1 w 176"/>
                <a:gd name="T9" fmla="*/ 7 h 23"/>
                <a:gd name="T10" fmla="*/ 0 w 176"/>
                <a:gd name="T11" fmla="*/ 12 h 23"/>
                <a:gd name="T12" fmla="*/ 1 w 176"/>
                <a:gd name="T13" fmla="*/ 16 h 23"/>
                <a:gd name="T14" fmla="*/ 4 w 176"/>
                <a:gd name="T15" fmla="*/ 20 h 23"/>
                <a:gd name="T16" fmla="*/ 7 w 176"/>
                <a:gd name="T17" fmla="*/ 23 h 23"/>
                <a:gd name="T18" fmla="*/ 12 w 176"/>
                <a:gd name="T19" fmla="*/ 23 h 23"/>
                <a:gd name="T20" fmla="*/ 164 w 176"/>
                <a:gd name="T21" fmla="*/ 23 h 23"/>
                <a:gd name="T22" fmla="*/ 168 w 176"/>
                <a:gd name="T23" fmla="*/ 23 h 23"/>
                <a:gd name="T24" fmla="*/ 172 w 176"/>
                <a:gd name="T25" fmla="*/ 20 h 23"/>
                <a:gd name="T26" fmla="*/ 175 w 176"/>
                <a:gd name="T27" fmla="*/ 16 h 23"/>
                <a:gd name="T28" fmla="*/ 176 w 176"/>
                <a:gd name="T29" fmla="*/ 12 h 23"/>
                <a:gd name="T30" fmla="*/ 175 w 176"/>
                <a:gd name="T31" fmla="*/ 7 h 23"/>
                <a:gd name="T32" fmla="*/ 172 w 176"/>
                <a:gd name="T33" fmla="*/ 3 h 23"/>
                <a:gd name="T34" fmla="*/ 168 w 176"/>
                <a:gd name="T35" fmla="*/ 1 h 23"/>
                <a:gd name="T36" fmla="*/ 164 w 176"/>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64" y="0"/>
                  </a:moveTo>
                  <a:lnTo>
                    <a:pt x="12" y="0"/>
                  </a:lnTo>
                  <a:lnTo>
                    <a:pt x="7" y="1"/>
                  </a:lnTo>
                  <a:lnTo>
                    <a:pt x="4" y="3"/>
                  </a:lnTo>
                  <a:lnTo>
                    <a:pt x="1" y="7"/>
                  </a:lnTo>
                  <a:lnTo>
                    <a:pt x="0" y="12"/>
                  </a:lnTo>
                  <a:lnTo>
                    <a:pt x="1" y="16"/>
                  </a:lnTo>
                  <a:lnTo>
                    <a:pt x="4" y="20"/>
                  </a:lnTo>
                  <a:lnTo>
                    <a:pt x="7" y="23"/>
                  </a:lnTo>
                  <a:lnTo>
                    <a:pt x="12" y="23"/>
                  </a:lnTo>
                  <a:lnTo>
                    <a:pt x="164" y="23"/>
                  </a:lnTo>
                  <a:lnTo>
                    <a:pt x="168" y="23"/>
                  </a:lnTo>
                  <a:lnTo>
                    <a:pt x="172" y="20"/>
                  </a:lnTo>
                  <a:lnTo>
                    <a:pt x="175" y="16"/>
                  </a:lnTo>
                  <a:lnTo>
                    <a:pt x="176" y="12"/>
                  </a:lnTo>
                  <a:lnTo>
                    <a:pt x="175" y="7"/>
                  </a:lnTo>
                  <a:lnTo>
                    <a:pt x="172" y="3"/>
                  </a:lnTo>
                  <a:lnTo>
                    <a:pt x="168"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3" name="Freeform 1168">
              <a:extLst>
                <a:ext uri="{FF2B5EF4-FFF2-40B4-BE49-F238E27FC236}">
                  <a16:creationId xmlns:a16="http://schemas.microsoft.com/office/drawing/2014/main" id="{14F2A961-A243-4E35-8A06-D9D695A4570F}"/>
                </a:ext>
              </a:extLst>
            </p:cNvPr>
            <p:cNvSpPr>
              <a:spLocks/>
            </p:cNvSpPr>
            <p:nvPr/>
          </p:nvSpPr>
          <p:spPr bwMode="auto">
            <a:xfrm>
              <a:off x="4953000" y="2679700"/>
              <a:ext cx="69850" cy="9525"/>
            </a:xfrm>
            <a:custGeom>
              <a:avLst/>
              <a:gdLst>
                <a:gd name="T0" fmla="*/ 176 w 176"/>
                <a:gd name="T1" fmla="*/ 11 h 23"/>
                <a:gd name="T2" fmla="*/ 175 w 176"/>
                <a:gd name="T3" fmla="*/ 7 h 23"/>
                <a:gd name="T4" fmla="*/ 172 w 176"/>
                <a:gd name="T5" fmla="*/ 3 h 23"/>
                <a:gd name="T6" fmla="*/ 168 w 176"/>
                <a:gd name="T7" fmla="*/ 1 h 23"/>
                <a:gd name="T8" fmla="*/ 164 w 176"/>
                <a:gd name="T9" fmla="*/ 0 h 23"/>
                <a:gd name="T10" fmla="*/ 12 w 176"/>
                <a:gd name="T11" fmla="*/ 0 h 23"/>
                <a:gd name="T12" fmla="*/ 7 w 176"/>
                <a:gd name="T13" fmla="*/ 1 h 23"/>
                <a:gd name="T14" fmla="*/ 4 w 176"/>
                <a:gd name="T15" fmla="*/ 3 h 23"/>
                <a:gd name="T16" fmla="*/ 1 w 176"/>
                <a:gd name="T17" fmla="*/ 7 h 23"/>
                <a:gd name="T18" fmla="*/ 0 w 176"/>
                <a:gd name="T19" fmla="*/ 11 h 23"/>
                <a:gd name="T20" fmla="*/ 1 w 176"/>
                <a:gd name="T21" fmla="*/ 16 h 23"/>
                <a:gd name="T22" fmla="*/ 4 w 176"/>
                <a:gd name="T23" fmla="*/ 20 h 23"/>
                <a:gd name="T24" fmla="*/ 7 w 176"/>
                <a:gd name="T25" fmla="*/ 22 h 23"/>
                <a:gd name="T26" fmla="*/ 12 w 176"/>
                <a:gd name="T27" fmla="*/ 23 h 23"/>
                <a:gd name="T28" fmla="*/ 164 w 176"/>
                <a:gd name="T29" fmla="*/ 23 h 23"/>
                <a:gd name="T30" fmla="*/ 168 w 176"/>
                <a:gd name="T31" fmla="*/ 22 h 23"/>
                <a:gd name="T32" fmla="*/ 172 w 176"/>
                <a:gd name="T33" fmla="*/ 20 h 23"/>
                <a:gd name="T34" fmla="*/ 175 w 176"/>
                <a:gd name="T35" fmla="*/ 16 h 23"/>
                <a:gd name="T36" fmla="*/ 176 w 176"/>
                <a:gd name="T3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76" y="11"/>
                  </a:moveTo>
                  <a:lnTo>
                    <a:pt x="175" y="7"/>
                  </a:lnTo>
                  <a:lnTo>
                    <a:pt x="172" y="3"/>
                  </a:lnTo>
                  <a:lnTo>
                    <a:pt x="168" y="1"/>
                  </a:lnTo>
                  <a:lnTo>
                    <a:pt x="164" y="0"/>
                  </a:lnTo>
                  <a:lnTo>
                    <a:pt x="12" y="0"/>
                  </a:lnTo>
                  <a:lnTo>
                    <a:pt x="7" y="1"/>
                  </a:lnTo>
                  <a:lnTo>
                    <a:pt x="4" y="3"/>
                  </a:lnTo>
                  <a:lnTo>
                    <a:pt x="1" y="7"/>
                  </a:lnTo>
                  <a:lnTo>
                    <a:pt x="0" y="11"/>
                  </a:lnTo>
                  <a:lnTo>
                    <a:pt x="1" y="16"/>
                  </a:lnTo>
                  <a:lnTo>
                    <a:pt x="4" y="20"/>
                  </a:lnTo>
                  <a:lnTo>
                    <a:pt x="7" y="22"/>
                  </a:lnTo>
                  <a:lnTo>
                    <a:pt x="12" y="23"/>
                  </a:lnTo>
                  <a:lnTo>
                    <a:pt x="164" y="23"/>
                  </a:lnTo>
                  <a:lnTo>
                    <a:pt x="168" y="22"/>
                  </a:lnTo>
                  <a:lnTo>
                    <a:pt x="172" y="20"/>
                  </a:lnTo>
                  <a:lnTo>
                    <a:pt x="175" y="16"/>
                  </a:lnTo>
                  <a:lnTo>
                    <a:pt x="17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14" name="Freeform 1169">
              <a:extLst>
                <a:ext uri="{FF2B5EF4-FFF2-40B4-BE49-F238E27FC236}">
                  <a16:creationId xmlns:a16="http://schemas.microsoft.com/office/drawing/2014/main" id="{1F8842D4-1D4A-4473-BFDC-97CB5178B41F}"/>
                </a:ext>
              </a:extLst>
            </p:cNvPr>
            <p:cNvSpPr>
              <a:spLocks/>
            </p:cNvSpPr>
            <p:nvPr/>
          </p:nvSpPr>
          <p:spPr bwMode="auto">
            <a:xfrm>
              <a:off x="4953000" y="2708275"/>
              <a:ext cx="46038" cy="9525"/>
            </a:xfrm>
            <a:custGeom>
              <a:avLst/>
              <a:gdLst>
                <a:gd name="T0" fmla="*/ 12 w 115"/>
                <a:gd name="T1" fmla="*/ 0 h 24"/>
                <a:gd name="T2" fmla="*/ 7 w 115"/>
                <a:gd name="T3" fmla="*/ 1 h 24"/>
                <a:gd name="T4" fmla="*/ 4 w 115"/>
                <a:gd name="T5" fmla="*/ 3 h 24"/>
                <a:gd name="T6" fmla="*/ 1 w 115"/>
                <a:gd name="T7" fmla="*/ 8 h 24"/>
                <a:gd name="T8" fmla="*/ 0 w 115"/>
                <a:gd name="T9" fmla="*/ 12 h 24"/>
                <a:gd name="T10" fmla="*/ 1 w 115"/>
                <a:gd name="T11" fmla="*/ 17 h 24"/>
                <a:gd name="T12" fmla="*/ 4 w 115"/>
                <a:gd name="T13" fmla="*/ 21 h 24"/>
                <a:gd name="T14" fmla="*/ 7 w 115"/>
                <a:gd name="T15" fmla="*/ 23 h 24"/>
                <a:gd name="T16" fmla="*/ 12 w 115"/>
                <a:gd name="T17" fmla="*/ 24 h 24"/>
                <a:gd name="T18" fmla="*/ 103 w 115"/>
                <a:gd name="T19" fmla="*/ 24 h 24"/>
                <a:gd name="T20" fmla="*/ 108 w 115"/>
                <a:gd name="T21" fmla="*/ 23 h 24"/>
                <a:gd name="T22" fmla="*/ 112 w 115"/>
                <a:gd name="T23" fmla="*/ 21 h 24"/>
                <a:gd name="T24" fmla="*/ 114 w 115"/>
                <a:gd name="T25" fmla="*/ 17 h 24"/>
                <a:gd name="T26" fmla="*/ 115 w 115"/>
                <a:gd name="T27" fmla="*/ 12 h 24"/>
                <a:gd name="T28" fmla="*/ 114 w 115"/>
                <a:gd name="T29" fmla="*/ 8 h 24"/>
                <a:gd name="T30" fmla="*/ 112 w 115"/>
                <a:gd name="T31" fmla="*/ 3 h 24"/>
                <a:gd name="T32" fmla="*/ 108 w 115"/>
                <a:gd name="T33" fmla="*/ 1 h 24"/>
                <a:gd name="T34" fmla="*/ 103 w 115"/>
                <a:gd name="T35" fmla="*/ 0 h 24"/>
                <a:gd name="T36" fmla="*/ 12 w 115"/>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4">
                  <a:moveTo>
                    <a:pt x="12" y="0"/>
                  </a:moveTo>
                  <a:lnTo>
                    <a:pt x="7" y="1"/>
                  </a:lnTo>
                  <a:lnTo>
                    <a:pt x="4" y="3"/>
                  </a:lnTo>
                  <a:lnTo>
                    <a:pt x="1" y="8"/>
                  </a:lnTo>
                  <a:lnTo>
                    <a:pt x="0" y="12"/>
                  </a:lnTo>
                  <a:lnTo>
                    <a:pt x="1" y="17"/>
                  </a:lnTo>
                  <a:lnTo>
                    <a:pt x="4" y="21"/>
                  </a:lnTo>
                  <a:lnTo>
                    <a:pt x="7" y="23"/>
                  </a:lnTo>
                  <a:lnTo>
                    <a:pt x="12" y="24"/>
                  </a:lnTo>
                  <a:lnTo>
                    <a:pt x="103" y="24"/>
                  </a:lnTo>
                  <a:lnTo>
                    <a:pt x="108" y="23"/>
                  </a:lnTo>
                  <a:lnTo>
                    <a:pt x="112" y="21"/>
                  </a:lnTo>
                  <a:lnTo>
                    <a:pt x="114" y="17"/>
                  </a:lnTo>
                  <a:lnTo>
                    <a:pt x="115" y="12"/>
                  </a:lnTo>
                  <a:lnTo>
                    <a:pt x="114" y="8"/>
                  </a:lnTo>
                  <a:lnTo>
                    <a:pt x="112" y="3"/>
                  </a:lnTo>
                  <a:lnTo>
                    <a:pt x="108" y="1"/>
                  </a:lnTo>
                  <a:lnTo>
                    <a:pt x="103"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grpSp>
      <p:sp>
        <p:nvSpPr>
          <p:cNvPr id="15" name="TextBox 14">
            <a:extLst>
              <a:ext uri="{FF2B5EF4-FFF2-40B4-BE49-F238E27FC236}">
                <a16:creationId xmlns:a16="http://schemas.microsoft.com/office/drawing/2014/main" id="{CD18B033-14C6-4582-86A8-D9E6C77897DB}"/>
              </a:ext>
            </a:extLst>
          </p:cNvPr>
          <p:cNvSpPr txBox="1"/>
          <p:nvPr/>
        </p:nvSpPr>
        <p:spPr>
          <a:xfrm>
            <a:off x="2204750" y="6058078"/>
            <a:ext cx="2675825" cy="369332"/>
          </a:xfrm>
          <a:prstGeom prst="rect">
            <a:avLst/>
          </a:prstGeom>
          <a:noFill/>
        </p:spPr>
        <p:txBody>
          <a:bodyPr wrap="square" lIns="0" tIns="0" rIns="0" bIns="0" rtlCol="0" anchor="ctr">
            <a:spAutoFit/>
          </a:bodyPr>
          <a:lstStyle/>
          <a:p>
            <a:pPr marL="171450" indent="-171450">
              <a:buClr>
                <a:schemeClr val="tx2">
                  <a:lumMod val="60000"/>
                  <a:lumOff val="40000"/>
                </a:schemeClr>
              </a:buClr>
              <a:buFont typeface="Arial" panose="020B0604020202020204" pitchFamily="34" charset="0"/>
              <a:buChar char="•"/>
            </a:pPr>
            <a:r>
              <a:rPr lang="en-US" sz="12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sp>
        <p:nvSpPr>
          <p:cNvPr id="16" name="TextBox 15">
            <a:extLst>
              <a:ext uri="{FF2B5EF4-FFF2-40B4-BE49-F238E27FC236}">
                <a16:creationId xmlns:a16="http://schemas.microsoft.com/office/drawing/2014/main" id="{4FB91C98-6569-4116-830C-4B796604DC43}"/>
              </a:ext>
            </a:extLst>
          </p:cNvPr>
          <p:cNvSpPr txBox="1"/>
          <p:nvPr/>
        </p:nvSpPr>
        <p:spPr>
          <a:xfrm>
            <a:off x="4532708" y="6058078"/>
            <a:ext cx="2675825" cy="369332"/>
          </a:xfrm>
          <a:prstGeom prst="rect">
            <a:avLst/>
          </a:prstGeom>
          <a:noFill/>
        </p:spPr>
        <p:txBody>
          <a:bodyPr wrap="square" lIns="0" tIns="0" rIns="0" bIns="0" rtlCol="0" anchor="ctr">
            <a:spAutoFit/>
          </a:bodyPr>
          <a:lstStyle/>
          <a:p>
            <a:pPr marL="171450" indent="-171450">
              <a:buClr>
                <a:schemeClr val="accent3"/>
              </a:buClr>
              <a:buFont typeface="Arial" panose="020B0604020202020204" pitchFamily="34" charset="0"/>
              <a:buChar char="•"/>
            </a:pPr>
            <a:r>
              <a:rPr lang="en-US" sz="12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sp>
        <p:nvSpPr>
          <p:cNvPr id="17" name="TextBox 16">
            <a:extLst>
              <a:ext uri="{FF2B5EF4-FFF2-40B4-BE49-F238E27FC236}">
                <a16:creationId xmlns:a16="http://schemas.microsoft.com/office/drawing/2014/main" id="{8D3C91D3-723B-43FD-9BAC-B34F91FDE6EA}"/>
              </a:ext>
            </a:extLst>
          </p:cNvPr>
          <p:cNvSpPr txBox="1"/>
          <p:nvPr/>
        </p:nvSpPr>
        <p:spPr>
          <a:xfrm>
            <a:off x="6860666" y="6058078"/>
            <a:ext cx="2675825" cy="369332"/>
          </a:xfrm>
          <a:prstGeom prst="rect">
            <a:avLst/>
          </a:prstGeom>
          <a:noFill/>
        </p:spPr>
        <p:txBody>
          <a:bodyPr wrap="square" lIns="0" tIns="0" rIns="0" bIns="0" rtlCol="0" anchor="ctr">
            <a:spAutoFit/>
          </a:bodyPr>
          <a:lstStyle/>
          <a:p>
            <a:pPr marL="171450" indent="-171450">
              <a:buClr>
                <a:schemeClr val="accent1"/>
              </a:buClr>
              <a:buFont typeface="Arial" panose="020B0604020202020204" pitchFamily="34" charset="0"/>
              <a:buChar char="•"/>
            </a:pPr>
            <a:r>
              <a:rPr lang="en-US" sz="12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sp>
        <p:nvSpPr>
          <p:cNvPr id="18" name="TextBox 17">
            <a:extLst>
              <a:ext uri="{FF2B5EF4-FFF2-40B4-BE49-F238E27FC236}">
                <a16:creationId xmlns:a16="http://schemas.microsoft.com/office/drawing/2014/main" id="{F8721D10-B440-4575-9BD9-447A5B8783D5}"/>
              </a:ext>
            </a:extLst>
          </p:cNvPr>
          <p:cNvSpPr txBox="1"/>
          <p:nvPr/>
        </p:nvSpPr>
        <p:spPr>
          <a:xfrm>
            <a:off x="9188625" y="6058078"/>
            <a:ext cx="2675825" cy="369332"/>
          </a:xfrm>
          <a:prstGeom prst="rect">
            <a:avLst/>
          </a:prstGeom>
          <a:noFill/>
        </p:spPr>
        <p:txBody>
          <a:bodyPr wrap="square" lIns="0" tIns="0" rIns="0" bIns="0" rtlCol="0" anchor="ctr">
            <a:spAutoFit/>
          </a:bodyPr>
          <a:lstStyle/>
          <a:p>
            <a:pPr marL="171450" indent="-171450">
              <a:buClr>
                <a:schemeClr val="accent2"/>
              </a:buClr>
              <a:buFont typeface="Arial" panose="020B0604020202020204" pitchFamily="34" charset="0"/>
              <a:buChar char="•"/>
            </a:pPr>
            <a:r>
              <a:rPr lang="en-US" sz="12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grpSp>
        <p:nvGrpSpPr>
          <p:cNvPr id="67" name="Group 66">
            <a:extLst>
              <a:ext uri="{FF2B5EF4-FFF2-40B4-BE49-F238E27FC236}">
                <a16:creationId xmlns:a16="http://schemas.microsoft.com/office/drawing/2014/main" id="{46BAD8B9-7AAD-A9F2-AA26-AF72F4004D33}"/>
              </a:ext>
            </a:extLst>
          </p:cNvPr>
          <p:cNvGrpSpPr/>
          <p:nvPr/>
        </p:nvGrpSpPr>
        <p:grpSpPr>
          <a:xfrm>
            <a:off x="505726" y="5781230"/>
            <a:ext cx="1461390" cy="648063"/>
            <a:chOff x="505726" y="5586920"/>
            <a:chExt cx="1461390" cy="648063"/>
          </a:xfrm>
        </p:grpSpPr>
        <p:grpSp>
          <p:nvGrpSpPr>
            <p:cNvPr id="20" name="Group 19">
              <a:extLst>
                <a:ext uri="{FF2B5EF4-FFF2-40B4-BE49-F238E27FC236}">
                  <a16:creationId xmlns:a16="http://schemas.microsoft.com/office/drawing/2014/main" id="{CD558EDB-B87B-48D5-A818-3D242D6CA64B}"/>
                </a:ext>
              </a:extLst>
            </p:cNvPr>
            <p:cNvGrpSpPr/>
            <p:nvPr/>
          </p:nvGrpSpPr>
          <p:grpSpPr>
            <a:xfrm>
              <a:off x="1029836" y="5586920"/>
              <a:ext cx="413169" cy="410886"/>
              <a:chOff x="4892675" y="2516188"/>
              <a:chExt cx="287338" cy="285750"/>
            </a:xfrm>
            <a:solidFill>
              <a:schemeClr val="tx1"/>
            </a:solidFill>
          </p:grpSpPr>
          <p:sp>
            <p:nvSpPr>
              <p:cNvPr id="22" name="Freeform 1161">
                <a:extLst>
                  <a:ext uri="{FF2B5EF4-FFF2-40B4-BE49-F238E27FC236}">
                    <a16:creationId xmlns:a16="http://schemas.microsoft.com/office/drawing/2014/main" id="{03810670-4C77-4B81-B6C6-871C4238A187}"/>
                  </a:ext>
                </a:extLst>
              </p:cNvPr>
              <p:cNvSpPr>
                <a:spLocks/>
              </p:cNvSpPr>
              <p:nvPr/>
            </p:nvSpPr>
            <p:spPr bwMode="auto">
              <a:xfrm>
                <a:off x="4892675" y="2554288"/>
                <a:ext cx="200025" cy="220663"/>
              </a:xfrm>
              <a:custGeom>
                <a:avLst/>
                <a:gdLst>
                  <a:gd name="T0" fmla="*/ 411 w 506"/>
                  <a:gd name="T1" fmla="*/ 506 h 554"/>
                  <a:gd name="T2" fmla="*/ 506 w 506"/>
                  <a:gd name="T3" fmla="*/ 410 h 554"/>
                  <a:gd name="T4" fmla="*/ 506 w 506"/>
                  <a:gd name="T5" fmla="*/ 11 h 554"/>
                  <a:gd name="T6" fmla="*/ 505 w 506"/>
                  <a:gd name="T7" fmla="*/ 7 h 554"/>
                  <a:gd name="T8" fmla="*/ 503 w 506"/>
                  <a:gd name="T9" fmla="*/ 3 h 554"/>
                  <a:gd name="T10" fmla="*/ 499 w 506"/>
                  <a:gd name="T11" fmla="*/ 1 h 554"/>
                  <a:gd name="T12" fmla="*/ 494 w 506"/>
                  <a:gd name="T13" fmla="*/ 0 h 554"/>
                  <a:gd name="T14" fmla="*/ 410 w 506"/>
                  <a:gd name="T15" fmla="*/ 0 h 554"/>
                  <a:gd name="T16" fmla="*/ 410 w 506"/>
                  <a:gd name="T17" fmla="*/ 71 h 554"/>
                  <a:gd name="T18" fmla="*/ 434 w 506"/>
                  <a:gd name="T19" fmla="*/ 71 h 554"/>
                  <a:gd name="T20" fmla="*/ 434 w 506"/>
                  <a:gd name="T21" fmla="*/ 481 h 554"/>
                  <a:gd name="T22" fmla="*/ 73 w 506"/>
                  <a:gd name="T23" fmla="*/ 481 h 554"/>
                  <a:gd name="T24" fmla="*/ 73 w 506"/>
                  <a:gd name="T25" fmla="*/ 71 h 554"/>
                  <a:gd name="T26" fmla="*/ 97 w 506"/>
                  <a:gd name="T27" fmla="*/ 71 h 554"/>
                  <a:gd name="T28" fmla="*/ 97 w 506"/>
                  <a:gd name="T29" fmla="*/ 0 h 554"/>
                  <a:gd name="T30" fmla="*/ 12 w 506"/>
                  <a:gd name="T31" fmla="*/ 0 h 554"/>
                  <a:gd name="T32" fmla="*/ 7 w 506"/>
                  <a:gd name="T33" fmla="*/ 1 h 554"/>
                  <a:gd name="T34" fmla="*/ 4 w 506"/>
                  <a:gd name="T35" fmla="*/ 3 h 554"/>
                  <a:gd name="T36" fmla="*/ 1 w 506"/>
                  <a:gd name="T37" fmla="*/ 7 h 554"/>
                  <a:gd name="T38" fmla="*/ 0 w 506"/>
                  <a:gd name="T39" fmla="*/ 11 h 554"/>
                  <a:gd name="T40" fmla="*/ 0 w 506"/>
                  <a:gd name="T41" fmla="*/ 494 h 554"/>
                  <a:gd name="T42" fmla="*/ 0 w 506"/>
                  <a:gd name="T43" fmla="*/ 501 h 554"/>
                  <a:gd name="T44" fmla="*/ 1 w 506"/>
                  <a:gd name="T45" fmla="*/ 508 h 554"/>
                  <a:gd name="T46" fmla="*/ 2 w 506"/>
                  <a:gd name="T47" fmla="*/ 514 h 554"/>
                  <a:gd name="T48" fmla="*/ 4 w 506"/>
                  <a:gd name="T49" fmla="*/ 520 h 554"/>
                  <a:gd name="T50" fmla="*/ 6 w 506"/>
                  <a:gd name="T51" fmla="*/ 525 h 554"/>
                  <a:gd name="T52" fmla="*/ 9 w 506"/>
                  <a:gd name="T53" fmla="*/ 530 h 554"/>
                  <a:gd name="T54" fmla="*/ 12 w 506"/>
                  <a:gd name="T55" fmla="*/ 534 h 554"/>
                  <a:gd name="T56" fmla="*/ 15 w 506"/>
                  <a:gd name="T57" fmla="*/ 538 h 554"/>
                  <a:gd name="T58" fmla="*/ 20 w 506"/>
                  <a:gd name="T59" fmla="*/ 542 h 554"/>
                  <a:gd name="T60" fmla="*/ 24 w 506"/>
                  <a:gd name="T61" fmla="*/ 546 h 554"/>
                  <a:gd name="T62" fmla="*/ 29 w 506"/>
                  <a:gd name="T63" fmla="*/ 548 h 554"/>
                  <a:gd name="T64" fmla="*/ 35 w 506"/>
                  <a:gd name="T65" fmla="*/ 550 h 554"/>
                  <a:gd name="T66" fmla="*/ 40 w 506"/>
                  <a:gd name="T67" fmla="*/ 552 h 554"/>
                  <a:gd name="T68" fmla="*/ 46 w 506"/>
                  <a:gd name="T69" fmla="*/ 553 h 554"/>
                  <a:gd name="T70" fmla="*/ 53 w 506"/>
                  <a:gd name="T71" fmla="*/ 554 h 554"/>
                  <a:gd name="T72" fmla="*/ 60 w 506"/>
                  <a:gd name="T73" fmla="*/ 554 h 554"/>
                  <a:gd name="T74" fmla="*/ 396 w 506"/>
                  <a:gd name="T75" fmla="*/ 554 h 554"/>
                  <a:gd name="T76" fmla="*/ 408 w 506"/>
                  <a:gd name="T77" fmla="*/ 512 h 554"/>
                  <a:gd name="T78" fmla="*/ 409 w 506"/>
                  <a:gd name="T79" fmla="*/ 509 h 554"/>
                  <a:gd name="T80" fmla="*/ 411 w 506"/>
                  <a:gd name="T81" fmla="*/ 50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54">
                    <a:moveTo>
                      <a:pt x="411" y="506"/>
                    </a:moveTo>
                    <a:lnTo>
                      <a:pt x="506" y="410"/>
                    </a:lnTo>
                    <a:lnTo>
                      <a:pt x="506" y="11"/>
                    </a:lnTo>
                    <a:lnTo>
                      <a:pt x="505" y="7"/>
                    </a:lnTo>
                    <a:lnTo>
                      <a:pt x="503" y="3"/>
                    </a:lnTo>
                    <a:lnTo>
                      <a:pt x="499" y="1"/>
                    </a:lnTo>
                    <a:lnTo>
                      <a:pt x="494" y="0"/>
                    </a:lnTo>
                    <a:lnTo>
                      <a:pt x="410" y="0"/>
                    </a:lnTo>
                    <a:lnTo>
                      <a:pt x="410" y="71"/>
                    </a:lnTo>
                    <a:lnTo>
                      <a:pt x="434" y="71"/>
                    </a:lnTo>
                    <a:lnTo>
                      <a:pt x="434" y="481"/>
                    </a:lnTo>
                    <a:lnTo>
                      <a:pt x="73" y="481"/>
                    </a:lnTo>
                    <a:lnTo>
                      <a:pt x="73" y="71"/>
                    </a:lnTo>
                    <a:lnTo>
                      <a:pt x="97" y="71"/>
                    </a:lnTo>
                    <a:lnTo>
                      <a:pt x="97" y="0"/>
                    </a:lnTo>
                    <a:lnTo>
                      <a:pt x="12" y="0"/>
                    </a:lnTo>
                    <a:lnTo>
                      <a:pt x="7" y="1"/>
                    </a:lnTo>
                    <a:lnTo>
                      <a:pt x="4" y="3"/>
                    </a:lnTo>
                    <a:lnTo>
                      <a:pt x="1" y="7"/>
                    </a:lnTo>
                    <a:lnTo>
                      <a:pt x="0" y="11"/>
                    </a:lnTo>
                    <a:lnTo>
                      <a:pt x="0" y="494"/>
                    </a:lnTo>
                    <a:lnTo>
                      <a:pt x="0" y="501"/>
                    </a:lnTo>
                    <a:lnTo>
                      <a:pt x="1" y="508"/>
                    </a:lnTo>
                    <a:lnTo>
                      <a:pt x="2" y="514"/>
                    </a:lnTo>
                    <a:lnTo>
                      <a:pt x="4" y="520"/>
                    </a:lnTo>
                    <a:lnTo>
                      <a:pt x="6" y="525"/>
                    </a:lnTo>
                    <a:lnTo>
                      <a:pt x="9" y="530"/>
                    </a:lnTo>
                    <a:lnTo>
                      <a:pt x="12" y="534"/>
                    </a:lnTo>
                    <a:lnTo>
                      <a:pt x="15" y="538"/>
                    </a:lnTo>
                    <a:lnTo>
                      <a:pt x="20" y="542"/>
                    </a:lnTo>
                    <a:lnTo>
                      <a:pt x="24" y="546"/>
                    </a:lnTo>
                    <a:lnTo>
                      <a:pt x="29" y="548"/>
                    </a:lnTo>
                    <a:lnTo>
                      <a:pt x="35" y="550"/>
                    </a:lnTo>
                    <a:lnTo>
                      <a:pt x="40" y="552"/>
                    </a:lnTo>
                    <a:lnTo>
                      <a:pt x="46" y="553"/>
                    </a:lnTo>
                    <a:lnTo>
                      <a:pt x="53" y="554"/>
                    </a:lnTo>
                    <a:lnTo>
                      <a:pt x="60" y="554"/>
                    </a:lnTo>
                    <a:lnTo>
                      <a:pt x="396" y="554"/>
                    </a:lnTo>
                    <a:lnTo>
                      <a:pt x="408" y="512"/>
                    </a:lnTo>
                    <a:lnTo>
                      <a:pt x="409" y="509"/>
                    </a:lnTo>
                    <a:lnTo>
                      <a:pt x="411" y="5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3" name="Freeform 1162">
                <a:extLst>
                  <a:ext uri="{FF2B5EF4-FFF2-40B4-BE49-F238E27FC236}">
                    <a16:creationId xmlns:a16="http://schemas.microsoft.com/office/drawing/2014/main" id="{20019A3A-EABB-4007-870B-63E3C5C13C0A}"/>
                  </a:ext>
                </a:extLst>
              </p:cNvPr>
              <p:cNvSpPr>
                <a:spLocks/>
              </p:cNvSpPr>
              <p:nvPr/>
            </p:nvSpPr>
            <p:spPr bwMode="auto">
              <a:xfrm>
                <a:off x="4953000" y="2622550"/>
                <a:ext cx="69850" cy="9525"/>
              </a:xfrm>
              <a:custGeom>
                <a:avLst/>
                <a:gdLst>
                  <a:gd name="T0" fmla="*/ 164 w 176"/>
                  <a:gd name="T1" fmla="*/ 0 h 25"/>
                  <a:gd name="T2" fmla="*/ 12 w 176"/>
                  <a:gd name="T3" fmla="*/ 0 h 25"/>
                  <a:gd name="T4" fmla="*/ 7 w 176"/>
                  <a:gd name="T5" fmla="*/ 1 h 25"/>
                  <a:gd name="T6" fmla="*/ 4 w 176"/>
                  <a:gd name="T7" fmla="*/ 4 h 25"/>
                  <a:gd name="T8" fmla="*/ 1 w 176"/>
                  <a:gd name="T9" fmla="*/ 7 h 25"/>
                  <a:gd name="T10" fmla="*/ 0 w 176"/>
                  <a:gd name="T11" fmla="*/ 12 h 25"/>
                  <a:gd name="T12" fmla="*/ 1 w 176"/>
                  <a:gd name="T13" fmla="*/ 18 h 25"/>
                  <a:gd name="T14" fmla="*/ 4 w 176"/>
                  <a:gd name="T15" fmla="*/ 21 h 25"/>
                  <a:gd name="T16" fmla="*/ 7 w 176"/>
                  <a:gd name="T17" fmla="*/ 24 h 25"/>
                  <a:gd name="T18" fmla="*/ 12 w 176"/>
                  <a:gd name="T19" fmla="*/ 25 h 25"/>
                  <a:gd name="T20" fmla="*/ 164 w 176"/>
                  <a:gd name="T21" fmla="*/ 25 h 25"/>
                  <a:gd name="T22" fmla="*/ 168 w 176"/>
                  <a:gd name="T23" fmla="*/ 24 h 25"/>
                  <a:gd name="T24" fmla="*/ 172 w 176"/>
                  <a:gd name="T25" fmla="*/ 21 h 25"/>
                  <a:gd name="T26" fmla="*/ 175 w 176"/>
                  <a:gd name="T27" fmla="*/ 18 h 25"/>
                  <a:gd name="T28" fmla="*/ 176 w 176"/>
                  <a:gd name="T29" fmla="*/ 12 h 25"/>
                  <a:gd name="T30" fmla="*/ 175 w 176"/>
                  <a:gd name="T31" fmla="*/ 7 h 25"/>
                  <a:gd name="T32" fmla="*/ 172 w 176"/>
                  <a:gd name="T33" fmla="*/ 4 h 25"/>
                  <a:gd name="T34" fmla="*/ 168 w 176"/>
                  <a:gd name="T35" fmla="*/ 1 h 25"/>
                  <a:gd name="T36" fmla="*/ 164 w 176"/>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5">
                    <a:moveTo>
                      <a:pt x="164" y="0"/>
                    </a:moveTo>
                    <a:lnTo>
                      <a:pt x="12" y="0"/>
                    </a:lnTo>
                    <a:lnTo>
                      <a:pt x="7" y="1"/>
                    </a:lnTo>
                    <a:lnTo>
                      <a:pt x="4" y="4"/>
                    </a:lnTo>
                    <a:lnTo>
                      <a:pt x="1" y="7"/>
                    </a:lnTo>
                    <a:lnTo>
                      <a:pt x="0" y="12"/>
                    </a:lnTo>
                    <a:lnTo>
                      <a:pt x="1" y="18"/>
                    </a:lnTo>
                    <a:lnTo>
                      <a:pt x="4" y="21"/>
                    </a:lnTo>
                    <a:lnTo>
                      <a:pt x="7" y="24"/>
                    </a:lnTo>
                    <a:lnTo>
                      <a:pt x="12" y="25"/>
                    </a:lnTo>
                    <a:lnTo>
                      <a:pt x="164" y="25"/>
                    </a:lnTo>
                    <a:lnTo>
                      <a:pt x="168" y="24"/>
                    </a:lnTo>
                    <a:lnTo>
                      <a:pt x="172" y="21"/>
                    </a:lnTo>
                    <a:lnTo>
                      <a:pt x="175" y="18"/>
                    </a:lnTo>
                    <a:lnTo>
                      <a:pt x="176" y="12"/>
                    </a:lnTo>
                    <a:lnTo>
                      <a:pt x="175" y="7"/>
                    </a:lnTo>
                    <a:lnTo>
                      <a:pt x="172" y="4"/>
                    </a:lnTo>
                    <a:lnTo>
                      <a:pt x="168"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4" name="Freeform 1163">
                <a:extLst>
                  <a:ext uri="{FF2B5EF4-FFF2-40B4-BE49-F238E27FC236}">
                    <a16:creationId xmlns:a16="http://schemas.microsoft.com/office/drawing/2014/main" id="{AD31B7A3-0699-449C-BEBE-E563CEDDA77C}"/>
                  </a:ext>
                </a:extLst>
              </p:cNvPr>
              <p:cNvSpPr>
                <a:spLocks/>
              </p:cNvSpPr>
              <p:nvPr/>
            </p:nvSpPr>
            <p:spPr bwMode="auto">
              <a:xfrm>
                <a:off x="4940300" y="2516188"/>
                <a:ext cx="104775" cy="82550"/>
              </a:xfrm>
              <a:custGeom>
                <a:avLst/>
                <a:gdLst>
                  <a:gd name="T0" fmla="*/ 253 w 266"/>
                  <a:gd name="T1" fmla="*/ 205 h 205"/>
                  <a:gd name="T2" fmla="*/ 263 w 266"/>
                  <a:gd name="T3" fmla="*/ 202 h 205"/>
                  <a:gd name="T4" fmla="*/ 266 w 266"/>
                  <a:gd name="T5" fmla="*/ 193 h 205"/>
                  <a:gd name="T6" fmla="*/ 265 w 266"/>
                  <a:gd name="T7" fmla="*/ 56 h 205"/>
                  <a:gd name="T8" fmla="*/ 258 w 266"/>
                  <a:gd name="T9" fmla="*/ 49 h 205"/>
                  <a:gd name="T10" fmla="*/ 217 w 266"/>
                  <a:gd name="T11" fmla="*/ 48 h 205"/>
                  <a:gd name="T12" fmla="*/ 205 w 266"/>
                  <a:gd name="T13" fmla="*/ 43 h 205"/>
                  <a:gd name="T14" fmla="*/ 200 w 266"/>
                  <a:gd name="T15" fmla="*/ 32 h 205"/>
                  <a:gd name="T16" fmla="*/ 192 w 266"/>
                  <a:gd name="T17" fmla="*/ 19 h 205"/>
                  <a:gd name="T18" fmla="*/ 178 w 266"/>
                  <a:gd name="T19" fmla="*/ 9 h 205"/>
                  <a:gd name="T20" fmla="*/ 169 w 266"/>
                  <a:gd name="T21" fmla="*/ 5 h 205"/>
                  <a:gd name="T22" fmla="*/ 166 w 266"/>
                  <a:gd name="T23" fmla="*/ 4 h 205"/>
                  <a:gd name="T24" fmla="*/ 162 w 266"/>
                  <a:gd name="T25" fmla="*/ 4 h 205"/>
                  <a:gd name="T26" fmla="*/ 158 w 266"/>
                  <a:gd name="T27" fmla="*/ 3 h 205"/>
                  <a:gd name="T28" fmla="*/ 154 w 266"/>
                  <a:gd name="T29" fmla="*/ 2 h 205"/>
                  <a:gd name="T30" fmla="*/ 150 w 266"/>
                  <a:gd name="T31" fmla="*/ 1 h 205"/>
                  <a:gd name="T32" fmla="*/ 145 w 266"/>
                  <a:gd name="T33" fmla="*/ 1 h 205"/>
                  <a:gd name="T34" fmla="*/ 140 w 266"/>
                  <a:gd name="T35" fmla="*/ 0 h 205"/>
                  <a:gd name="T36" fmla="*/ 131 w 266"/>
                  <a:gd name="T37" fmla="*/ 0 h 205"/>
                  <a:gd name="T38" fmla="*/ 125 w 266"/>
                  <a:gd name="T39" fmla="*/ 1 h 205"/>
                  <a:gd name="T40" fmla="*/ 121 w 266"/>
                  <a:gd name="T41" fmla="*/ 1 h 205"/>
                  <a:gd name="T42" fmla="*/ 117 w 266"/>
                  <a:gd name="T43" fmla="*/ 2 h 205"/>
                  <a:gd name="T44" fmla="*/ 113 w 266"/>
                  <a:gd name="T45" fmla="*/ 3 h 205"/>
                  <a:gd name="T46" fmla="*/ 110 w 266"/>
                  <a:gd name="T47" fmla="*/ 4 h 205"/>
                  <a:gd name="T48" fmla="*/ 106 w 266"/>
                  <a:gd name="T49" fmla="*/ 4 h 205"/>
                  <a:gd name="T50" fmla="*/ 102 w 266"/>
                  <a:gd name="T51" fmla="*/ 5 h 205"/>
                  <a:gd name="T52" fmla="*/ 92 w 266"/>
                  <a:gd name="T53" fmla="*/ 9 h 205"/>
                  <a:gd name="T54" fmla="*/ 79 w 266"/>
                  <a:gd name="T55" fmla="*/ 19 h 205"/>
                  <a:gd name="T56" fmla="*/ 70 w 266"/>
                  <a:gd name="T57" fmla="*/ 32 h 205"/>
                  <a:gd name="T58" fmla="*/ 65 w 266"/>
                  <a:gd name="T59" fmla="*/ 43 h 205"/>
                  <a:gd name="T60" fmla="*/ 55 w 266"/>
                  <a:gd name="T61" fmla="*/ 48 h 205"/>
                  <a:gd name="T62" fmla="*/ 9 w 266"/>
                  <a:gd name="T63" fmla="*/ 49 h 205"/>
                  <a:gd name="T64" fmla="*/ 1 w 266"/>
                  <a:gd name="T65" fmla="*/ 56 h 205"/>
                  <a:gd name="T66" fmla="*/ 0 w 266"/>
                  <a:gd name="T67" fmla="*/ 193 h 205"/>
                  <a:gd name="T68" fmla="*/ 5 w 266"/>
                  <a:gd name="T69" fmla="*/ 202 h 205"/>
                  <a:gd name="T70" fmla="*/ 13 w 266"/>
                  <a:gd name="T7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6" h="205">
                    <a:moveTo>
                      <a:pt x="13" y="205"/>
                    </a:moveTo>
                    <a:lnTo>
                      <a:pt x="253" y="205"/>
                    </a:lnTo>
                    <a:lnTo>
                      <a:pt x="258" y="204"/>
                    </a:lnTo>
                    <a:lnTo>
                      <a:pt x="263" y="202"/>
                    </a:lnTo>
                    <a:lnTo>
                      <a:pt x="265" y="198"/>
                    </a:lnTo>
                    <a:lnTo>
                      <a:pt x="266" y="193"/>
                    </a:lnTo>
                    <a:lnTo>
                      <a:pt x="266" y="60"/>
                    </a:lnTo>
                    <a:lnTo>
                      <a:pt x="265" y="56"/>
                    </a:lnTo>
                    <a:lnTo>
                      <a:pt x="263" y="52"/>
                    </a:lnTo>
                    <a:lnTo>
                      <a:pt x="258" y="49"/>
                    </a:lnTo>
                    <a:lnTo>
                      <a:pt x="253" y="48"/>
                    </a:lnTo>
                    <a:lnTo>
                      <a:pt x="217" y="48"/>
                    </a:lnTo>
                    <a:lnTo>
                      <a:pt x="207" y="48"/>
                    </a:lnTo>
                    <a:lnTo>
                      <a:pt x="205" y="43"/>
                    </a:lnTo>
                    <a:lnTo>
                      <a:pt x="203" y="38"/>
                    </a:lnTo>
                    <a:lnTo>
                      <a:pt x="200" y="32"/>
                    </a:lnTo>
                    <a:lnTo>
                      <a:pt x="197" y="26"/>
                    </a:lnTo>
                    <a:lnTo>
                      <a:pt x="192" y="19"/>
                    </a:lnTo>
                    <a:lnTo>
                      <a:pt x="186" y="14"/>
                    </a:lnTo>
                    <a:lnTo>
                      <a:pt x="178" y="9"/>
                    </a:lnTo>
                    <a:lnTo>
                      <a:pt x="169" y="5"/>
                    </a:lnTo>
                    <a:lnTo>
                      <a:pt x="169" y="5"/>
                    </a:lnTo>
                    <a:lnTo>
                      <a:pt x="169" y="5"/>
                    </a:lnTo>
                    <a:lnTo>
                      <a:pt x="166" y="4"/>
                    </a:lnTo>
                    <a:lnTo>
                      <a:pt x="163" y="4"/>
                    </a:lnTo>
                    <a:lnTo>
                      <a:pt x="162" y="4"/>
                    </a:lnTo>
                    <a:lnTo>
                      <a:pt x="161" y="4"/>
                    </a:lnTo>
                    <a:lnTo>
                      <a:pt x="158" y="3"/>
                    </a:lnTo>
                    <a:lnTo>
                      <a:pt x="155" y="2"/>
                    </a:lnTo>
                    <a:lnTo>
                      <a:pt x="154" y="2"/>
                    </a:lnTo>
                    <a:lnTo>
                      <a:pt x="153" y="1"/>
                    </a:lnTo>
                    <a:lnTo>
                      <a:pt x="150" y="1"/>
                    </a:lnTo>
                    <a:lnTo>
                      <a:pt x="147" y="1"/>
                    </a:lnTo>
                    <a:lnTo>
                      <a:pt x="145" y="1"/>
                    </a:lnTo>
                    <a:lnTo>
                      <a:pt x="144" y="1"/>
                    </a:lnTo>
                    <a:lnTo>
                      <a:pt x="140" y="0"/>
                    </a:lnTo>
                    <a:lnTo>
                      <a:pt x="135" y="0"/>
                    </a:lnTo>
                    <a:lnTo>
                      <a:pt x="131" y="0"/>
                    </a:lnTo>
                    <a:lnTo>
                      <a:pt x="126" y="1"/>
                    </a:lnTo>
                    <a:lnTo>
                      <a:pt x="125" y="1"/>
                    </a:lnTo>
                    <a:lnTo>
                      <a:pt x="124" y="1"/>
                    </a:lnTo>
                    <a:lnTo>
                      <a:pt x="121" y="1"/>
                    </a:lnTo>
                    <a:lnTo>
                      <a:pt x="118" y="1"/>
                    </a:lnTo>
                    <a:lnTo>
                      <a:pt x="117" y="2"/>
                    </a:lnTo>
                    <a:lnTo>
                      <a:pt x="116" y="2"/>
                    </a:lnTo>
                    <a:lnTo>
                      <a:pt x="113" y="3"/>
                    </a:lnTo>
                    <a:lnTo>
                      <a:pt x="110" y="4"/>
                    </a:lnTo>
                    <a:lnTo>
                      <a:pt x="110" y="4"/>
                    </a:lnTo>
                    <a:lnTo>
                      <a:pt x="109" y="4"/>
                    </a:lnTo>
                    <a:lnTo>
                      <a:pt x="106" y="4"/>
                    </a:lnTo>
                    <a:lnTo>
                      <a:pt x="102" y="5"/>
                    </a:lnTo>
                    <a:lnTo>
                      <a:pt x="102" y="5"/>
                    </a:lnTo>
                    <a:lnTo>
                      <a:pt x="101" y="5"/>
                    </a:lnTo>
                    <a:lnTo>
                      <a:pt x="92" y="9"/>
                    </a:lnTo>
                    <a:lnTo>
                      <a:pt x="85" y="14"/>
                    </a:lnTo>
                    <a:lnTo>
                      <a:pt x="79" y="19"/>
                    </a:lnTo>
                    <a:lnTo>
                      <a:pt x="74" y="26"/>
                    </a:lnTo>
                    <a:lnTo>
                      <a:pt x="70" y="32"/>
                    </a:lnTo>
                    <a:lnTo>
                      <a:pt x="67" y="38"/>
                    </a:lnTo>
                    <a:lnTo>
                      <a:pt x="65" y="43"/>
                    </a:lnTo>
                    <a:lnTo>
                      <a:pt x="64" y="48"/>
                    </a:lnTo>
                    <a:lnTo>
                      <a:pt x="55" y="48"/>
                    </a:lnTo>
                    <a:lnTo>
                      <a:pt x="13" y="48"/>
                    </a:lnTo>
                    <a:lnTo>
                      <a:pt x="9" y="49"/>
                    </a:lnTo>
                    <a:lnTo>
                      <a:pt x="5" y="52"/>
                    </a:lnTo>
                    <a:lnTo>
                      <a:pt x="1" y="56"/>
                    </a:lnTo>
                    <a:lnTo>
                      <a:pt x="0" y="60"/>
                    </a:lnTo>
                    <a:lnTo>
                      <a:pt x="0" y="193"/>
                    </a:lnTo>
                    <a:lnTo>
                      <a:pt x="1" y="198"/>
                    </a:lnTo>
                    <a:lnTo>
                      <a:pt x="5" y="202"/>
                    </a:lnTo>
                    <a:lnTo>
                      <a:pt x="9" y="204"/>
                    </a:lnTo>
                    <a:lnTo>
                      <a:pt x="13"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5" name="Freeform 1164">
                <a:extLst>
                  <a:ext uri="{FF2B5EF4-FFF2-40B4-BE49-F238E27FC236}">
                    <a16:creationId xmlns:a16="http://schemas.microsoft.com/office/drawing/2014/main" id="{3F0855FC-CAF1-40F1-9D80-DCE41395A9BC}"/>
                  </a:ext>
                </a:extLst>
              </p:cNvPr>
              <p:cNvSpPr>
                <a:spLocks/>
              </p:cNvSpPr>
              <p:nvPr/>
            </p:nvSpPr>
            <p:spPr bwMode="auto">
              <a:xfrm>
                <a:off x="5051425" y="2767013"/>
                <a:ext cx="34925" cy="34925"/>
              </a:xfrm>
              <a:custGeom>
                <a:avLst/>
                <a:gdLst>
                  <a:gd name="T0" fmla="*/ 0 w 88"/>
                  <a:gd name="T1" fmla="*/ 88 h 88"/>
                  <a:gd name="T2" fmla="*/ 88 w 88"/>
                  <a:gd name="T3" fmla="*/ 64 h 88"/>
                  <a:gd name="T4" fmla="*/ 25 w 88"/>
                  <a:gd name="T5" fmla="*/ 0 h 88"/>
                  <a:gd name="T6" fmla="*/ 0 w 88"/>
                  <a:gd name="T7" fmla="*/ 88 h 88"/>
                </a:gdLst>
                <a:ahLst/>
                <a:cxnLst>
                  <a:cxn ang="0">
                    <a:pos x="T0" y="T1"/>
                  </a:cxn>
                  <a:cxn ang="0">
                    <a:pos x="T2" y="T3"/>
                  </a:cxn>
                  <a:cxn ang="0">
                    <a:pos x="T4" y="T5"/>
                  </a:cxn>
                  <a:cxn ang="0">
                    <a:pos x="T6" y="T7"/>
                  </a:cxn>
                </a:cxnLst>
                <a:rect l="0" t="0" r="r" b="b"/>
                <a:pathLst>
                  <a:path w="88" h="88">
                    <a:moveTo>
                      <a:pt x="0" y="88"/>
                    </a:moveTo>
                    <a:lnTo>
                      <a:pt x="88" y="64"/>
                    </a:lnTo>
                    <a:lnTo>
                      <a:pt x="25" y="0"/>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6" name="Freeform 1165">
                <a:extLst>
                  <a:ext uri="{FF2B5EF4-FFF2-40B4-BE49-F238E27FC236}">
                    <a16:creationId xmlns:a16="http://schemas.microsoft.com/office/drawing/2014/main" id="{3D391851-0FD7-49C7-AE64-4C73118943D0}"/>
                  </a:ext>
                </a:extLst>
              </p:cNvPr>
              <p:cNvSpPr>
                <a:spLocks/>
              </p:cNvSpPr>
              <p:nvPr/>
            </p:nvSpPr>
            <p:spPr bwMode="auto">
              <a:xfrm>
                <a:off x="5065713" y="2701925"/>
                <a:ext cx="87313" cy="85725"/>
              </a:xfrm>
              <a:custGeom>
                <a:avLst/>
                <a:gdLst>
                  <a:gd name="T0" fmla="*/ 0 w 218"/>
                  <a:gd name="T1" fmla="*/ 145 h 218"/>
                  <a:gd name="T2" fmla="*/ 73 w 218"/>
                  <a:gd name="T3" fmla="*/ 218 h 218"/>
                  <a:gd name="T4" fmla="*/ 218 w 218"/>
                  <a:gd name="T5" fmla="*/ 74 h 218"/>
                  <a:gd name="T6" fmla="*/ 144 w 218"/>
                  <a:gd name="T7" fmla="*/ 0 h 218"/>
                  <a:gd name="T8" fmla="*/ 0 w 218"/>
                  <a:gd name="T9" fmla="*/ 145 h 218"/>
                </a:gdLst>
                <a:ahLst/>
                <a:cxnLst>
                  <a:cxn ang="0">
                    <a:pos x="T0" y="T1"/>
                  </a:cxn>
                  <a:cxn ang="0">
                    <a:pos x="T2" y="T3"/>
                  </a:cxn>
                  <a:cxn ang="0">
                    <a:pos x="T4" y="T5"/>
                  </a:cxn>
                  <a:cxn ang="0">
                    <a:pos x="T6" y="T7"/>
                  </a:cxn>
                  <a:cxn ang="0">
                    <a:pos x="T8" y="T9"/>
                  </a:cxn>
                </a:cxnLst>
                <a:rect l="0" t="0" r="r" b="b"/>
                <a:pathLst>
                  <a:path w="218" h="218">
                    <a:moveTo>
                      <a:pt x="0" y="145"/>
                    </a:moveTo>
                    <a:lnTo>
                      <a:pt x="73" y="218"/>
                    </a:lnTo>
                    <a:lnTo>
                      <a:pt x="218" y="74"/>
                    </a:lnTo>
                    <a:lnTo>
                      <a:pt x="144" y="0"/>
                    </a:lnTo>
                    <a:lnTo>
                      <a:pt x="0"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7" name="Freeform 1166">
                <a:extLst>
                  <a:ext uri="{FF2B5EF4-FFF2-40B4-BE49-F238E27FC236}">
                    <a16:creationId xmlns:a16="http://schemas.microsoft.com/office/drawing/2014/main" id="{B62D211F-B744-4CC4-A30C-BD7B88DE9903}"/>
                  </a:ext>
                </a:extLst>
              </p:cNvPr>
              <p:cNvSpPr>
                <a:spLocks/>
              </p:cNvSpPr>
              <p:nvPr/>
            </p:nvSpPr>
            <p:spPr bwMode="auto">
              <a:xfrm>
                <a:off x="5130800" y="2674938"/>
                <a:ext cx="49213" cy="49213"/>
              </a:xfrm>
              <a:custGeom>
                <a:avLst/>
                <a:gdLst>
                  <a:gd name="T0" fmla="*/ 50 w 123"/>
                  <a:gd name="T1" fmla="*/ 0 h 123"/>
                  <a:gd name="T2" fmla="*/ 0 w 123"/>
                  <a:gd name="T3" fmla="*/ 50 h 123"/>
                  <a:gd name="T4" fmla="*/ 73 w 123"/>
                  <a:gd name="T5" fmla="*/ 123 h 123"/>
                  <a:gd name="T6" fmla="*/ 123 w 123"/>
                  <a:gd name="T7" fmla="*/ 73 h 123"/>
                  <a:gd name="T8" fmla="*/ 50 w 123"/>
                  <a:gd name="T9" fmla="*/ 0 h 123"/>
                </a:gdLst>
                <a:ahLst/>
                <a:cxnLst>
                  <a:cxn ang="0">
                    <a:pos x="T0" y="T1"/>
                  </a:cxn>
                  <a:cxn ang="0">
                    <a:pos x="T2" y="T3"/>
                  </a:cxn>
                  <a:cxn ang="0">
                    <a:pos x="T4" y="T5"/>
                  </a:cxn>
                  <a:cxn ang="0">
                    <a:pos x="T6" y="T7"/>
                  </a:cxn>
                  <a:cxn ang="0">
                    <a:pos x="T8" y="T9"/>
                  </a:cxn>
                </a:cxnLst>
                <a:rect l="0" t="0" r="r" b="b"/>
                <a:pathLst>
                  <a:path w="123" h="123">
                    <a:moveTo>
                      <a:pt x="50" y="0"/>
                    </a:moveTo>
                    <a:lnTo>
                      <a:pt x="0" y="50"/>
                    </a:lnTo>
                    <a:lnTo>
                      <a:pt x="73" y="123"/>
                    </a:lnTo>
                    <a:lnTo>
                      <a:pt x="123" y="73"/>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8" name="Freeform 1167">
                <a:extLst>
                  <a:ext uri="{FF2B5EF4-FFF2-40B4-BE49-F238E27FC236}">
                    <a16:creationId xmlns:a16="http://schemas.microsoft.com/office/drawing/2014/main" id="{BD7B341B-E6D0-468B-A9EA-DE8757C13A51}"/>
                  </a:ext>
                </a:extLst>
              </p:cNvPr>
              <p:cNvSpPr>
                <a:spLocks/>
              </p:cNvSpPr>
              <p:nvPr/>
            </p:nvSpPr>
            <p:spPr bwMode="auto">
              <a:xfrm>
                <a:off x="4953000" y="2651125"/>
                <a:ext cx="69850" cy="9525"/>
              </a:xfrm>
              <a:custGeom>
                <a:avLst/>
                <a:gdLst>
                  <a:gd name="T0" fmla="*/ 164 w 176"/>
                  <a:gd name="T1" fmla="*/ 0 h 23"/>
                  <a:gd name="T2" fmla="*/ 12 w 176"/>
                  <a:gd name="T3" fmla="*/ 0 h 23"/>
                  <a:gd name="T4" fmla="*/ 7 w 176"/>
                  <a:gd name="T5" fmla="*/ 1 h 23"/>
                  <a:gd name="T6" fmla="*/ 4 w 176"/>
                  <a:gd name="T7" fmla="*/ 3 h 23"/>
                  <a:gd name="T8" fmla="*/ 1 w 176"/>
                  <a:gd name="T9" fmla="*/ 7 h 23"/>
                  <a:gd name="T10" fmla="*/ 0 w 176"/>
                  <a:gd name="T11" fmla="*/ 12 h 23"/>
                  <a:gd name="T12" fmla="*/ 1 w 176"/>
                  <a:gd name="T13" fmla="*/ 16 h 23"/>
                  <a:gd name="T14" fmla="*/ 4 w 176"/>
                  <a:gd name="T15" fmla="*/ 20 h 23"/>
                  <a:gd name="T16" fmla="*/ 7 w 176"/>
                  <a:gd name="T17" fmla="*/ 23 h 23"/>
                  <a:gd name="T18" fmla="*/ 12 w 176"/>
                  <a:gd name="T19" fmla="*/ 23 h 23"/>
                  <a:gd name="T20" fmla="*/ 164 w 176"/>
                  <a:gd name="T21" fmla="*/ 23 h 23"/>
                  <a:gd name="T22" fmla="*/ 168 w 176"/>
                  <a:gd name="T23" fmla="*/ 23 h 23"/>
                  <a:gd name="T24" fmla="*/ 172 w 176"/>
                  <a:gd name="T25" fmla="*/ 20 h 23"/>
                  <a:gd name="T26" fmla="*/ 175 w 176"/>
                  <a:gd name="T27" fmla="*/ 16 h 23"/>
                  <a:gd name="T28" fmla="*/ 176 w 176"/>
                  <a:gd name="T29" fmla="*/ 12 h 23"/>
                  <a:gd name="T30" fmla="*/ 175 w 176"/>
                  <a:gd name="T31" fmla="*/ 7 h 23"/>
                  <a:gd name="T32" fmla="*/ 172 w 176"/>
                  <a:gd name="T33" fmla="*/ 3 h 23"/>
                  <a:gd name="T34" fmla="*/ 168 w 176"/>
                  <a:gd name="T35" fmla="*/ 1 h 23"/>
                  <a:gd name="T36" fmla="*/ 164 w 176"/>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64" y="0"/>
                    </a:moveTo>
                    <a:lnTo>
                      <a:pt x="12" y="0"/>
                    </a:lnTo>
                    <a:lnTo>
                      <a:pt x="7" y="1"/>
                    </a:lnTo>
                    <a:lnTo>
                      <a:pt x="4" y="3"/>
                    </a:lnTo>
                    <a:lnTo>
                      <a:pt x="1" y="7"/>
                    </a:lnTo>
                    <a:lnTo>
                      <a:pt x="0" y="12"/>
                    </a:lnTo>
                    <a:lnTo>
                      <a:pt x="1" y="16"/>
                    </a:lnTo>
                    <a:lnTo>
                      <a:pt x="4" y="20"/>
                    </a:lnTo>
                    <a:lnTo>
                      <a:pt x="7" y="23"/>
                    </a:lnTo>
                    <a:lnTo>
                      <a:pt x="12" y="23"/>
                    </a:lnTo>
                    <a:lnTo>
                      <a:pt x="164" y="23"/>
                    </a:lnTo>
                    <a:lnTo>
                      <a:pt x="168" y="23"/>
                    </a:lnTo>
                    <a:lnTo>
                      <a:pt x="172" y="20"/>
                    </a:lnTo>
                    <a:lnTo>
                      <a:pt x="175" y="16"/>
                    </a:lnTo>
                    <a:lnTo>
                      <a:pt x="176" y="12"/>
                    </a:lnTo>
                    <a:lnTo>
                      <a:pt x="175" y="7"/>
                    </a:lnTo>
                    <a:lnTo>
                      <a:pt x="172" y="3"/>
                    </a:lnTo>
                    <a:lnTo>
                      <a:pt x="168"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29" name="Freeform 1168">
                <a:extLst>
                  <a:ext uri="{FF2B5EF4-FFF2-40B4-BE49-F238E27FC236}">
                    <a16:creationId xmlns:a16="http://schemas.microsoft.com/office/drawing/2014/main" id="{5F90075F-B1FB-4556-AC9E-065901A20C58}"/>
                  </a:ext>
                </a:extLst>
              </p:cNvPr>
              <p:cNvSpPr>
                <a:spLocks/>
              </p:cNvSpPr>
              <p:nvPr/>
            </p:nvSpPr>
            <p:spPr bwMode="auto">
              <a:xfrm>
                <a:off x="4953000" y="2679700"/>
                <a:ext cx="69850" cy="9525"/>
              </a:xfrm>
              <a:custGeom>
                <a:avLst/>
                <a:gdLst>
                  <a:gd name="T0" fmla="*/ 176 w 176"/>
                  <a:gd name="T1" fmla="*/ 11 h 23"/>
                  <a:gd name="T2" fmla="*/ 175 w 176"/>
                  <a:gd name="T3" fmla="*/ 7 h 23"/>
                  <a:gd name="T4" fmla="*/ 172 w 176"/>
                  <a:gd name="T5" fmla="*/ 3 h 23"/>
                  <a:gd name="T6" fmla="*/ 168 w 176"/>
                  <a:gd name="T7" fmla="*/ 1 h 23"/>
                  <a:gd name="T8" fmla="*/ 164 w 176"/>
                  <a:gd name="T9" fmla="*/ 0 h 23"/>
                  <a:gd name="T10" fmla="*/ 12 w 176"/>
                  <a:gd name="T11" fmla="*/ 0 h 23"/>
                  <a:gd name="T12" fmla="*/ 7 w 176"/>
                  <a:gd name="T13" fmla="*/ 1 h 23"/>
                  <a:gd name="T14" fmla="*/ 4 w 176"/>
                  <a:gd name="T15" fmla="*/ 3 h 23"/>
                  <a:gd name="T16" fmla="*/ 1 w 176"/>
                  <a:gd name="T17" fmla="*/ 7 h 23"/>
                  <a:gd name="T18" fmla="*/ 0 w 176"/>
                  <a:gd name="T19" fmla="*/ 11 h 23"/>
                  <a:gd name="T20" fmla="*/ 1 w 176"/>
                  <a:gd name="T21" fmla="*/ 16 h 23"/>
                  <a:gd name="T22" fmla="*/ 4 w 176"/>
                  <a:gd name="T23" fmla="*/ 20 h 23"/>
                  <a:gd name="T24" fmla="*/ 7 w 176"/>
                  <a:gd name="T25" fmla="*/ 22 h 23"/>
                  <a:gd name="T26" fmla="*/ 12 w 176"/>
                  <a:gd name="T27" fmla="*/ 23 h 23"/>
                  <a:gd name="T28" fmla="*/ 164 w 176"/>
                  <a:gd name="T29" fmla="*/ 23 h 23"/>
                  <a:gd name="T30" fmla="*/ 168 w 176"/>
                  <a:gd name="T31" fmla="*/ 22 h 23"/>
                  <a:gd name="T32" fmla="*/ 172 w 176"/>
                  <a:gd name="T33" fmla="*/ 20 h 23"/>
                  <a:gd name="T34" fmla="*/ 175 w 176"/>
                  <a:gd name="T35" fmla="*/ 16 h 23"/>
                  <a:gd name="T36" fmla="*/ 176 w 176"/>
                  <a:gd name="T3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76" y="11"/>
                    </a:moveTo>
                    <a:lnTo>
                      <a:pt x="175" y="7"/>
                    </a:lnTo>
                    <a:lnTo>
                      <a:pt x="172" y="3"/>
                    </a:lnTo>
                    <a:lnTo>
                      <a:pt x="168" y="1"/>
                    </a:lnTo>
                    <a:lnTo>
                      <a:pt x="164" y="0"/>
                    </a:lnTo>
                    <a:lnTo>
                      <a:pt x="12" y="0"/>
                    </a:lnTo>
                    <a:lnTo>
                      <a:pt x="7" y="1"/>
                    </a:lnTo>
                    <a:lnTo>
                      <a:pt x="4" y="3"/>
                    </a:lnTo>
                    <a:lnTo>
                      <a:pt x="1" y="7"/>
                    </a:lnTo>
                    <a:lnTo>
                      <a:pt x="0" y="11"/>
                    </a:lnTo>
                    <a:lnTo>
                      <a:pt x="1" y="16"/>
                    </a:lnTo>
                    <a:lnTo>
                      <a:pt x="4" y="20"/>
                    </a:lnTo>
                    <a:lnTo>
                      <a:pt x="7" y="22"/>
                    </a:lnTo>
                    <a:lnTo>
                      <a:pt x="12" y="23"/>
                    </a:lnTo>
                    <a:lnTo>
                      <a:pt x="164" y="23"/>
                    </a:lnTo>
                    <a:lnTo>
                      <a:pt x="168" y="22"/>
                    </a:lnTo>
                    <a:lnTo>
                      <a:pt x="172" y="20"/>
                    </a:lnTo>
                    <a:lnTo>
                      <a:pt x="175" y="16"/>
                    </a:lnTo>
                    <a:lnTo>
                      <a:pt x="17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30" name="Freeform 1169">
                <a:extLst>
                  <a:ext uri="{FF2B5EF4-FFF2-40B4-BE49-F238E27FC236}">
                    <a16:creationId xmlns:a16="http://schemas.microsoft.com/office/drawing/2014/main" id="{B42B7D05-5D9D-4D5B-A69F-5F2D3721A64E}"/>
                  </a:ext>
                </a:extLst>
              </p:cNvPr>
              <p:cNvSpPr>
                <a:spLocks/>
              </p:cNvSpPr>
              <p:nvPr/>
            </p:nvSpPr>
            <p:spPr bwMode="auto">
              <a:xfrm>
                <a:off x="4953000" y="2708275"/>
                <a:ext cx="46038" cy="9525"/>
              </a:xfrm>
              <a:custGeom>
                <a:avLst/>
                <a:gdLst>
                  <a:gd name="T0" fmla="*/ 12 w 115"/>
                  <a:gd name="T1" fmla="*/ 0 h 24"/>
                  <a:gd name="T2" fmla="*/ 7 w 115"/>
                  <a:gd name="T3" fmla="*/ 1 h 24"/>
                  <a:gd name="T4" fmla="*/ 4 w 115"/>
                  <a:gd name="T5" fmla="*/ 3 h 24"/>
                  <a:gd name="T6" fmla="*/ 1 w 115"/>
                  <a:gd name="T7" fmla="*/ 8 h 24"/>
                  <a:gd name="T8" fmla="*/ 0 w 115"/>
                  <a:gd name="T9" fmla="*/ 12 h 24"/>
                  <a:gd name="T10" fmla="*/ 1 w 115"/>
                  <a:gd name="T11" fmla="*/ 17 h 24"/>
                  <a:gd name="T12" fmla="*/ 4 w 115"/>
                  <a:gd name="T13" fmla="*/ 21 h 24"/>
                  <a:gd name="T14" fmla="*/ 7 w 115"/>
                  <a:gd name="T15" fmla="*/ 23 h 24"/>
                  <a:gd name="T16" fmla="*/ 12 w 115"/>
                  <a:gd name="T17" fmla="*/ 24 h 24"/>
                  <a:gd name="T18" fmla="*/ 103 w 115"/>
                  <a:gd name="T19" fmla="*/ 24 h 24"/>
                  <a:gd name="T20" fmla="*/ 108 w 115"/>
                  <a:gd name="T21" fmla="*/ 23 h 24"/>
                  <a:gd name="T22" fmla="*/ 112 w 115"/>
                  <a:gd name="T23" fmla="*/ 21 h 24"/>
                  <a:gd name="T24" fmla="*/ 114 w 115"/>
                  <a:gd name="T25" fmla="*/ 17 h 24"/>
                  <a:gd name="T26" fmla="*/ 115 w 115"/>
                  <a:gd name="T27" fmla="*/ 12 h 24"/>
                  <a:gd name="T28" fmla="*/ 114 w 115"/>
                  <a:gd name="T29" fmla="*/ 8 h 24"/>
                  <a:gd name="T30" fmla="*/ 112 w 115"/>
                  <a:gd name="T31" fmla="*/ 3 h 24"/>
                  <a:gd name="T32" fmla="*/ 108 w 115"/>
                  <a:gd name="T33" fmla="*/ 1 h 24"/>
                  <a:gd name="T34" fmla="*/ 103 w 115"/>
                  <a:gd name="T35" fmla="*/ 0 h 24"/>
                  <a:gd name="T36" fmla="*/ 12 w 115"/>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4">
                    <a:moveTo>
                      <a:pt x="12" y="0"/>
                    </a:moveTo>
                    <a:lnTo>
                      <a:pt x="7" y="1"/>
                    </a:lnTo>
                    <a:lnTo>
                      <a:pt x="4" y="3"/>
                    </a:lnTo>
                    <a:lnTo>
                      <a:pt x="1" y="8"/>
                    </a:lnTo>
                    <a:lnTo>
                      <a:pt x="0" y="12"/>
                    </a:lnTo>
                    <a:lnTo>
                      <a:pt x="1" y="17"/>
                    </a:lnTo>
                    <a:lnTo>
                      <a:pt x="4" y="21"/>
                    </a:lnTo>
                    <a:lnTo>
                      <a:pt x="7" y="23"/>
                    </a:lnTo>
                    <a:lnTo>
                      <a:pt x="12" y="24"/>
                    </a:lnTo>
                    <a:lnTo>
                      <a:pt x="103" y="24"/>
                    </a:lnTo>
                    <a:lnTo>
                      <a:pt x="108" y="23"/>
                    </a:lnTo>
                    <a:lnTo>
                      <a:pt x="112" y="21"/>
                    </a:lnTo>
                    <a:lnTo>
                      <a:pt x="114" y="17"/>
                    </a:lnTo>
                    <a:lnTo>
                      <a:pt x="115" y="12"/>
                    </a:lnTo>
                    <a:lnTo>
                      <a:pt x="114" y="8"/>
                    </a:lnTo>
                    <a:lnTo>
                      <a:pt x="112" y="3"/>
                    </a:lnTo>
                    <a:lnTo>
                      <a:pt x="108" y="1"/>
                    </a:lnTo>
                    <a:lnTo>
                      <a:pt x="103"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grpSp>
        <p:sp>
          <p:nvSpPr>
            <p:cNvPr id="21" name="TextBox 20">
              <a:extLst>
                <a:ext uri="{FF2B5EF4-FFF2-40B4-BE49-F238E27FC236}">
                  <a16:creationId xmlns:a16="http://schemas.microsoft.com/office/drawing/2014/main" id="{B0AABB60-7E4F-4171-B525-8111F9997A6D}"/>
                </a:ext>
              </a:extLst>
            </p:cNvPr>
            <p:cNvSpPr txBox="1"/>
            <p:nvPr/>
          </p:nvSpPr>
          <p:spPr>
            <a:xfrm>
              <a:off x="505726" y="6050317"/>
              <a:ext cx="1461390" cy="184666"/>
            </a:xfrm>
            <a:prstGeom prst="rect">
              <a:avLst/>
            </a:prstGeom>
            <a:solidFill>
              <a:schemeClr val="tx2"/>
            </a:solidFill>
          </p:spPr>
          <p:txBody>
            <a:bodyPr wrap="square" lIns="0" tIns="0" rIns="0" bIns="0" rtlCol="0" anchor="ctr">
              <a:spAutoFit/>
            </a:bodyPr>
            <a:lstStyle/>
            <a:p>
              <a:pPr algn="ctr"/>
              <a:r>
                <a:rPr lang="en-US" sz="1200" b="1" dirty="0">
                  <a:latin typeface="Nirmala Text" panose="020B0502040204020203" pitchFamily="34" charset="0"/>
                  <a:ea typeface="Nirmala Text" panose="020B0502040204020203" pitchFamily="34" charset="0"/>
                  <a:cs typeface="Nirmala Text" panose="020B0502040204020203" pitchFamily="34" charset="0"/>
                </a:rPr>
                <a:t>LOREM IPSUM</a:t>
              </a:r>
            </a:p>
          </p:txBody>
        </p:sp>
      </p:grpSp>
      <p:grpSp>
        <p:nvGrpSpPr>
          <p:cNvPr id="31" name="Group 30">
            <a:extLst>
              <a:ext uri="{FF2B5EF4-FFF2-40B4-BE49-F238E27FC236}">
                <a16:creationId xmlns:a16="http://schemas.microsoft.com/office/drawing/2014/main" id="{84343252-E571-4F07-B78A-0E4AD2FA6553}"/>
              </a:ext>
            </a:extLst>
          </p:cNvPr>
          <p:cNvGrpSpPr/>
          <p:nvPr/>
        </p:nvGrpSpPr>
        <p:grpSpPr>
          <a:xfrm>
            <a:off x="2668817" y="4661757"/>
            <a:ext cx="215499" cy="214313"/>
            <a:chOff x="4892681" y="2516188"/>
            <a:chExt cx="287332" cy="285750"/>
          </a:xfrm>
          <a:solidFill>
            <a:schemeClr val="accent2"/>
          </a:solidFill>
        </p:grpSpPr>
        <p:sp>
          <p:nvSpPr>
            <p:cNvPr id="32" name="Freeform 1161">
              <a:extLst>
                <a:ext uri="{FF2B5EF4-FFF2-40B4-BE49-F238E27FC236}">
                  <a16:creationId xmlns:a16="http://schemas.microsoft.com/office/drawing/2014/main" id="{9F901420-C2E9-4CF1-BD48-BE94DD618D7E}"/>
                </a:ext>
              </a:extLst>
            </p:cNvPr>
            <p:cNvSpPr>
              <a:spLocks/>
            </p:cNvSpPr>
            <p:nvPr/>
          </p:nvSpPr>
          <p:spPr bwMode="auto">
            <a:xfrm>
              <a:off x="4892681" y="2554288"/>
              <a:ext cx="200025" cy="220663"/>
            </a:xfrm>
            <a:custGeom>
              <a:avLst/>
              <a:gdLst>
                <a:gd name="T0" fmla="*/ 411 w 506"/>
                <a:gd name="T1" fmla="*/ 506 h 554"/>
                <a:gd name="T2" fmla="*/ 506 w 506"/>
                <a:gd name="T3" fmla="*/ 410 h 554"/>
                <a:gd name="T4" fmla="*/ 506 w 506"/>
                <a:gd name="T5" fmla="*/ 11 h 554"/>
                <a:gd name="T6" fmla="*/ 505 w 506"/>
                <a:gd name="T7" fmla="*/ 7 h 554"/>
                <a:gd name="T8" fmla="*/ 503 w 506"/>
                <a:gd name="T9" fmla="*/ 3 h 554"/>
                <a:gd name="T10" fmla="*/ 499 w 506"/>
                <a:gd name="T11" fmla="*/ 1 h 554"/>
                <a:gd name="T12" fmla="*/ 494 w 506"/>
                <a:gd name="T13" fmla="*/ 0 h 554"/>
                <a:gd name="T14" fmla="*/ 410 w 506"/>
                <a:gd name="T15" fmla="*/ 0 h 554"/>
                <a:gd name="T16" fmla="*/ 410 w 506"/>
                <a:gd name="T17" fmla="*/ 71 h 554"/>
                <a:gd name="T18" fmla="*/ 434 w 506"/>
                <a:gd name="T19" fmla="*/ 71 h 554"/>
                <a:gd name="T20" fmla="*/ 434 w 506"/>
                <a:gd name="T21" fmla="*/ 481 h 554"/>
                <a:gd name="T22" fmla="*/ 73 w 506"/>
                <a:gd name="T23" fmla="*/ 481 h 554"/>
                <a:gd name="T24" fmla="*/ 73 w 506"/>
                <a:gd name="T25" fmla="*/ 71 h 554"/>
                <a:gd name="T26" fmla="*/ 97 w 506"/>
                <a:gd name="T27" fmla="*/ 71 h 554"/>
                <a:gd name="T28" fmla="*/ 97 w 506"/>
                <a:gd name="T29" fmla="*/ 0 h 554"/>
                <a:gd name="T30" fmla="*/ 12 w 506"/>
                <a:gd name="T31" fmla="*/ 0 h 554"/>
                <a:gd name="T32" fmla="*/ 7 w 506"/>
                <a:gd name="T33" fmla="*/ 1 h 554"/>
                <a:gd name="T34" fmla="*/ 4 w 506"/>
                <a:gd name="T35" fmla="*/ 3 h 554"/>
                <a:gd name="T36" fmla="*/ 1 w 506"/>
                <a:gd name="T37" fmla="*/ 7 h 554"/>
                <a:gd name="T38" fmla="*/ 0 w 506"/>
                <a:gd name="T39" fmla="*/ 11 h 554"/>
                <a:gd name="T40" fmla="*/ 0 w 506"/>
                <a:gd name="T41" fmla="*/ 494 h 554"/>
                <a:gd name="T42" fmla="*/ 0 w 506"/>
                <a:gd name="T43" fmla="*/ 501 h 554"/>
                <a:gd name="T44" fmla="*/ 1 w 506"/>
                <a:gd name="T45" fmla="*/ 508 h 554"/>
                <a:gd name="T46" fmla="*/ 2 w 506"/>
                <a:gd name="T47" fmla="*/ 514 h 554"/>
                <a:gd name="T48" fmla="*/ 4 w 506"/>
                <a:gd name="T49" fmla="*/ 520 h 554"/>
                <a:gd name="T50" fmla="*/ 6 w 506"/>
                <a:gd name="T51" fmla="*/ 525 h 554"/>
                <a:gd name="T52" fmla="*/ 9 w 506"/>
                <a:gd name="T53" fmla="*/ 530 h 554"/>
                <a:gd name="T54" fmla="*/ 12 w 506"/>
                <a:gd name="T55" fmla="*/ 534 h 554"/>
                <a:gd name="T56" fmla="*/ 15 w 506"/>
                <a:gd name="T57" fmla="*/ 538 h 554"/>
                <a:gd name="T58" fmla="*/ 20 w 506"/>
                <a:gd name="T59" fmla="*/ 542 h 554"/>
                <a:gd name="T60" fmla="*/ 24 w 506"/>
                <a:gd name="T61" fmla="*/ 546 h 554"/>
                <a:gd name="T62" fmla="*/ 29 w 506"/>
                <a:gd name="T63" fmla="*/ 548 h 554"/>
                <a:gd name="T64" fmla="*/ 35 w 506"/>
                <a:gd name="T65" fmla="*/ 550 h 554"/>
                <a:gd name="T66" fmla="*/ 40 w 506"/>
                <a:gd name="T67" fmla="*/ 552 h 554"/>
                <a:gd name="T68" fmla="*/ 46 w 506"/>
                <a:gd name="T69" fmla="*/ 553 h 554"/>
                <a:gd name="T70" fmla="*/ 53 w 506"/>
                <a:gd name="T71" fmla="*/ 554 h 554"/>
                <a:gd name="T72" fmla="*/ 60 w 506"/>
                <a:gd name="T73" fmla="*/ 554 h 554"/>
                <a:gd name="T74" fmla="*/ 396 w 506"/>
                <a:gd name="T75" fmla="*/ 554 h 554"/>
                <a:gd name="T76" fmla="*/ 408 w 506"/>
                <a:gd name="T77" fmla="*/ 512 h 554"/>
                <a:gd name="T78" fmla="*/ 409 w 506"/>
                <a:gd name="T79" fmla="*/ 509 h 554"/>
                <a:gd name="T80" fmla="*/ 411 w 506"/>
                <a:gd name="T81" fmla="*/ 50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54">
                  <a:moveTo>
                    <a:pt x="411" y="506"/>
                  </a:moveTo>
                  <a:lnTo>
                    <a:pt x="506" y="410"/>
                  </a:lnTo>
                  <a:lnTo>
                    <a:pt x="506" y="11"/>
                  </a:lnTo>
                  <a:lnTo>
                    <a:pt x="505" y="7"/>
                  </a:lnTo>
                  <a:lnTo>
                    <a:pt x="503" y="3"/>
                  </a:lnTo>
                  <a:lnTo>
                    <a:pt x="499" y="1"/>
                  </a:lnTo>
                  <a:lnTo>
                    <a:pt x="494" y="0"/>
                  </a:lnTo>
                  <a:lnTo>
                    <a:pt x="410" y="0"/>
                  </a:lnTo>
                  <a:lnTo>
                    <a:pt x="410" y="71"/>
                  </a:lnTo>
                  <a:lnTo>
                    <a:pt x="434" y="71"/>
                  </a:lnTo>
                  <a:lnTo>
                    <a:pt x="434" y="481"/>
                  </a:lnTo>
                  <a:lnTo>
                    <a:pt x="73" y="481"/>
                  </a:lnTo>
                  <a:lnTo>
                    <a:pt x="73" y="71"/>
                  </a:lnTo>
                  <a:lnTo>
                    <a:pt x="97" y="71"/>
                  </a:lnTo>
                  <a:lnTo>
                    <a:pt x="97" y="0"/>
                  </a:lnTo>
                  <a:lnTo>
                    <a:pt x="12" y="0"/>
                  </a:lnTo>
                  <a:lnTo>
                    <a:pt x="7" y="1"/>
                  </a:lnTo>
                  <a:lnTo>
                    <a:pt x="4" y="3"/>
                  </a:lnTo>
                  <a:lnTo>
                    <a:pt x="1" y="7"/>
                  </a:lnTo>
                  <a:lnTo>
                    <a:pt x="0" y="11"/>
                  </a:lnTo>
                  <a:lnTo>
                    <a:pt x="0" y="494"/>
                  </a:lnTo>
                  <a:lnTo>
                    <a:pt x="0" y="501"/>
                  </a:lnTo>
                  <a:lnTo>
                    <a:pt x="1" y="508"/>
                  </a:lnTo>
                  <a:lnTo>
                    <a:pt x="2" y="514"/>
                  </a:lnTo>
                  <a:lnTo>
                    <a:pt x="4" y="520"/>
                  </a:lnTo>
                  <a:lnTo>
                    <a:pt x="6" y="525"/>
                  </a:lnTo>
                  <a:lnTo>
                    <a:pt x="9" y="530"/>
                  </a:lnTo>
                  <a:lnTo>
                    <a:pt x="12" y="534"/>
                  </a:lnTo>
                  <a:lnTo>
                    <a:pt x="15" y="538"/>
                  </a:lnTo>
                  <a:lnTo>
                    <a:pt x="20" y="542"/>
                  </a:lnTo>
                  <a:lnTo>
                    <a:pt x="24" y="546"/>
                  </a:lnTo>
                  <a:lnTo>
                    <a:pt x="29" y="548"/>
                  </a:lnTo>
                  <a:lnTo>
                    <a:pt x="35" y="550"/>
                  </a:lnTo>
                  <a:lnTo>
                    <a:pt x="40" y="552"/>
                  </a:lnTo>
                  <a:lnTo>
                    <a:pt x="46" y="553"/>
                  </a:lnTo>
                  <a:lnTo>
                    <a:pt x="53" y="554"/>
                  </a:lnTo>
                  <a:lnTo>
                    <a:pt x="60" y="554"/>
                  </a:lnTo>
                  <a:lnTo>
                    <a:pt x="396" y="554"/>
                  </a:lnTo>
                  <a:lnTo>
                    <a:pt x="408" y="512"/>
                  </a:lnTo>
                  <a:lnTo>
                    <a:pt x="409" y="509"/>
                  </a:lnTo>
                  <a:lnTo>
                    <a:pt x="411" y="5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tx2"/>
                </a:solidFill>
                <a:latin typeface="Myriad Pro" panose="020B0503030403020204" pitchFamily="34" charset="0"/>
              </a:endParaRPr>
            </a:p>
          </p:txBody>
        </p:sp>
        <p:sp>
          <p:nvSpPr>
            <p:cNvPr id="33" name="Freeform 1162">
              <a:extLst>
                <a:ext uri="{FF2B5EF4-FFF2-40B4-BE49-F238E27FC236}">
                  <a16:creationId xmlns:a16="http://schemas.microsoft.com/office/drawing/2014/main" id="{704B3F08-5B65-4B3F-96A6-F539571B6835}"/>
                </a:ext>
              </a:extLst>
            </p:cNvPr>
            <p:cNvSpPr>
              <a:spLocks/>
            </p:cNvSpPr>
            <p:nvPr/>
          </p:nvSpPr>
          <p:spPr bwMode="auto">
            <a:xfrm>
              <a:off x="4953000" y="2622550"/>
              <a:ext cx="69850" cy="9525"/>
            </a:xfrm>
            <a:custGeom>
              <a:avLst/>
              <a:gdLst>
                <a:gd name="T0" fmla="*/ 164 w 176"/>
                <a:gd name="T1" fmla="*/ 0 h 25"/>
                <a:gd name="T2" fmla="*/ 12 w 176"/>
                <a:gd name="T3" fmla="*/ 0 h 25"/>
                <a:gd name="T4" fmla="*/ 7 w 176"/>
                <a:gd name="T5" fmla="*/ 1 h 25"/>
                <a:gd name="T6" fmla="*/ 4 w 176"/>
                <a:gd name="T7" fmla="*/ 4 h 25"/>
                <a:gd name="T8" fmla="*/ 1 w 176"/>
                <a:gd name="T9" fmla="*/ 7 h 25"/>
                <a:gd name="T10" fmla="*/ 0 w 176"/>
                <a:gd name="T11" fmla="*/ 12 h 25"/>
                <a:gd name="T12" fmla="*/ 1 w 176"/>
                <a:gd name="T13" fmla="*/ 18 h 25"/>
                <a:gd name="T14" fmla="*/ 4 w 176"/>
                <a:gd name="T15" fmla="*/ 21 h 25"/>
                <a:gd name="T16" fmla="*/ 7 w 176"/>
                <a:gd name="T17" fmla="*/ 24 h 25"/>
                <a:gd name="T18" fmla="*/ 12 w 176"/>
                <a:gd name="T19" fmla="*/ 25 h 25"/>
                <a:gd name="T20" fmla="*/ 164 w 176"/>
                <a:gd name="T21" fmla="*/ 25 h 25"/>
                <a:gd name="T22" fmla="*/ 168 w 176"/>
                <a:gd name="T23" fmla="*/ 24 h 25"/>
                <a:gd name="T24" fmla="*/ 172 w 176"/>
                <a:gd name="T25" fmla="*/ 21 h 25"/>
                <a:gd name="T26" fmla="*/ 175 w 176"/>
                <a:gd name="T27" fmla="*/ 18 h 25"/>
                <a:gd name="T28" fmla="*/ 176 w 176"/>
                <a:gd name="T29" fmla="*/ 12 h 25"/>
                <a:gd name="T30" fmla="*/ 175 w 176"/>
                <a:gd name="T31" fmla="*/ 7 h 25"/>
                <a:gd name="T32" fmla="*/ 172 w 176"/>
                <a:gd name="T33" fmla="*/ 4 h 25"/>
                <a:gd name="T34" fmla="*/ 168 w 176"/>
                <a:gd name="T35" fmla="*/ 1 h 25"/>
                <a:gd name="T36" fmla="*/ 164 w 176"/>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5">
                  <a:moveTo>
                    <a:pt x="164" y="0"/>
                  </a:moveTo>
                  <a:lnTo>
                    <a:pt x="12" y="0"/>
                  </a:lnTo>
                  <a:lnTo>
                    <a:pt x="7" y="1"/>
                  </a:lnTo>
                  <a:lnTo>
                    <a:pt x="4" y="4"/>
                  </a:lnTo>
                  <a:lnTo>
                    <a:pt x="1" y="7"/>
                  </a:lnTo>
                  <a:lnTo>
                    <a:pt x="0" y="12"/>
                  </a:lnTo>
                  <a:lnTo>
                    <a:pt x="1" y="18"/>
                  </a:lnTo>
                  <a:lnTo>
                    <a:pt x="4" y="21"/>
                  </a:lnTo>
                  <a:lnTo>
                    <a:pt x="7" y="24"/>
                  </a:lnTo>
                  <a:lnTo>
                    <a:pt x="12" y="25"/>
                  </a:lnTo>
                  <a:lnTo>
                    <a:pt x="164" y="25"/>
                  </a:lnTo>
                  <a:lnTo>
                    <a:pt x="168" y="24"/>
                  </a:lnTo>
                  <a:lnTo>
                    <a:pt x="172" y="21"/>
                  </a:lnTo>
                  <a:lnTo>
                    <a:pt x="175" y="18"/>
                  </a:lnTo>
                  <a:lnTo>
                    <a:pt x="176" y="12"/>
                  </a:lnTo>
                  <a:lnTo>
                    <a:pt x="175" y="7"/>
                  </a:lnTo>
                  <a:lnTo>
                    <a:pt x="172" y="4"/>
                  </a:lnTo>
                  <a:lnTo>
                    <a:pt x="168"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tx2"/>
                </a:solidFill>
                <a:latin typeface="Myriad Pro" panose="020B0503030403020204" pitchFamily="34" charset="0"/>
              </a:endParaRPr>
            </a:p>
          </p:txBody>
        </p:sp>
        <p:sp>
          <p:nvSpPr>
            <p:cNvPr id="34" name="Freeform 1163">
              <a:extLst>
                <a:ext uri="{FF2B5EF4-FFF2-40B4-BE49-F238E27FC236}">
                  <a16:creationId xmlns:a16="http://schemas.microsoft.com/office/drawing/2014/main" id="{824A0F17-5C22-4A9E-BA35-2D5B568316D4}"/>
                </a:ext>
              </a:extLst>
            </p:cNvPr>
            <p:cNvSpPr>
              <a:spLocks/>
            </p:cNvSpPr>
            <p:nvPr/>
          </p:nvSpPr>
          <p:spPr bwMode="auto">
            <a:xfrm>
              <a:off x="4940300" y="2516188"/>
              <a:ext cx="104775" cy="82550"/>
            </a:xfrm>
            <a:custGeom>
              <a:avLst/>
              <a:gdLst>
                <a:gd name="T0" fmla="*/ 253 w 266"/>
                <a:gd name="T1" fmla="*/ 205 h 205"/>
                <a:gd name="T2" fmla="*/ 263 w 266"/>
                <a:gd name="T3" fmla="*/ 202 h 205"/>
                <a:gd name="T4" fmla="*/ 266 w 266"/>
                <a:gd name="T5" fmla="*/ 193 h 205"/>
                <a:gd name="T6" fmla="*/ 265 w 266"/>
                <a:gd name="T7" fmla="*/ 56 h 205"/>
                <a:gd name="T8" fmla="*/ 258 w 266"/>
                <a:gd name="T9" fmla="*/ 49 h 205"/>
                <a:gd name="T10" fmla="*/ 217 w 266"/>
                <a:gd name="T11" fmla="*/ 48 h 205"/>
                <a:gd name="T12" fmla="*/ 205 w 266"/>
                <a:gd name="T13" fmla="*/ 43 h 205"/>
                <a:gd name="T14" fmla="*/ 200 w 266"/>
                <a:gd name="T15" fmla="*/ 32 h 205"/>
                <a:gd name="T16" fmla="*/ 192 w 266"/>
                <a:gd name="T17" fmla="*/ 19 h 205"/>
                <a:gd name="T18" fmla="*/ 178 w 266"/>
                <a:gd name="T19" fmla="*/ 9 h 205"/>
                <a:gd name="T20" fmla="*/ 169 w 266"/>
                <a:gd name="T21" fmla="*/ 5 h 205"/>
                <a:gd name="T22" fmla="*/ 166 w 266"/>
                <a:gd name="T23" fmla="*/ 4 h 205"/>
                <a:gd name="T24" fmla="*/ 162 w 266"/>
                <a:gd name="T25" fmla="*/ 4 h 205"/>
                <a:gd name="T26" fmla="*/ 158 w 266"/>
                <a:gd name="T27" fmla="*/ 3 h 205"/>
                <a:gd name="T28" fmla="*/ 154 w 266"/>
                <a:gd name="T29" fmla="*/ 2 h 205"/>
                <a:gd name="T30" fmla="*/ 150 w 266"/>
                <a:gd name="T31" fmla="*/ 1 h 205"/>
                <a:gd name="T32" fmla="*/ 145 w 266"/>
                <a:gd name="T33" fmla="*/ 1 h 205"/>
                <a:gd name="T34" fmla="*/ 140 w 266"/>
                <a:gd name="T35" fmla="*/ 0 h 205"/>
                <a:gd name="T36" fmla="*/ 131 w 266"/>
                <a:gd name="T37" fmla="*/ 0 h 205"/>
                <a:gd name="T38" fmla="*/ 125 w 266"/>
                <a:gd name="T39" fmla="*/ 1 h 205"/>
                <a:gd name="T40" fmla="*/ 121 w 266"/>
                <a:gd name="T41" fmla="*/ 1 h 205"/>
                <a:gd name="T42" fmla="*/ 117 w 266"/>
                <a:gd name="T43" fmla="*/ 2 h 205"/>
                <a:gd name="T44" fmla="*/ 113 w 266"/>
                <a:gd name="T45" fmla="*/ 3 h 205"/>
                <a:gd name="T46" fmla="*/ 110 w 266"/>
                <a:gd name="T47" fmla="*/ 4 h 205"/>
                <a:gd name="T48" fmla="*/ 106 w 266"/>
                <a:gd name="T49" fmla="*/ 4 h 205"/>
                <a:gd name="T50" fmla="*/ 102 w 266"/>
                <a:gd name="T51" fmla="*/ 5 h 205"/>
                <a:gd name="T52" fmla="*/ 92 w 266"/>
                <a:gd name="T53" fmla="*/ 9 h 205"/>
                <a:gd name="T54" fmla="*/ 79 w 266"/>
                <a:gd name="T55" fmla="*/ 19 h 205"/>
                <a:gd name="T56" fmla="*/ 70 w 266"/>
                <a:gd name="T57" fmla="*/ 32 h 205"/>
                <a:gd name="T58" fmla="*/ 65 w 266"/>
                <a:gd name="T59" fmla="*/ 43 h 205"/>
                <a:gd name="T60" fmla="*/ 55 w 266"/>
                <a:gd name="T61" fmla="*/ 48 h 205"/>
                <a:gd name="T62" fmla="*/ 9 w 266"/>
                <a:gd name="T63" fmla="*/ 49 h 205"/>
                <a:gd name="T64" fmla="*/ 1 w 266"/>
                <a:gd name="T65" fmla="*/ 56 h 205"/>
                <a:gd name="T66" fmla="*/ 0 w 266"/>
                <a:gd name="T67" fmla="*/ 193 h 205"/>
                <a:gd name="T68" fmla="*/ 5 w 266"/>
                <a:gd name="T69" fmla="*/ 202 h 205"/>
                <a:gd name="T70" fmla="*/ 13 w 266"/>
                <a:gd name="T7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6" h="205">
                  <a:moveTo>
                    <a:pt x="13" y="205"/>
                  </a:moveTo>
                  <a:lnTo>
                    <a:pt x="253" y="205"/>
                  </a:lnTo>
                  <a:lnTo>
                    <a:pt x="258" y="204"/>
                  </a:lnTo>
                  <a:lnTo>
                    <a:pt x="263" y="202"/>
                  </a:lnTo>
                  <a:lnTo>
                    <a:pt x="265" y="198"/>
                  </a:lnTo>
                  <a:lnTo>
                    <a:pt x="266" y="193"/>
                  </a:lnTo>
                  <a:lnTo>
                    <a:pt x="266" y="60"/>
                  </a:lnTo>
                  <a:lnTo>
                    <a:pt x="265" y="56"/>
                  </a:lnTo>
                  <a:lnTo>
                    <a:pt x="263" y="52"/>
                  </a:lnTo>
                  <a:lnTo>
                    <a:pt x="258" y="49"/>
                  </a:lnTo>
                  <a:lnTo>
                    <a:pt x="253" y="48"/>
                  </a:lnTo>
                  <a:lnTo>
                    <a:pt x="217" y="48"/>
                  </a:lnTo>
                  <a:lnTo>
                    <a:pt x="207" y="48"/>
                  </a:lnTo>
                  <a:lnTo>
                    <a:pt x="205" y="43"/>
                  </a:lnTo>
                  <a:lnTo>
                    <a:pt x="203" y="38"/>
                  </a:lnTo>
                  <a:lnTo>
                    <a:pt x="200" y="32"/>
                  </a:lnTo>
                  <a:lnTo>
                    <a:pt x="197" y="26"/>
                  </a:lnTo>
                  <a:lnTo>
                    <a:pt x="192" y="19"/>
                  </a:lnTo>
                  <a:lnTo>
                    <a:pt x="186" y="14"/>
                  </a:lnTo>
                  <a:lnTo>
                    <a:pt x="178" y="9"/>
                  </a:lnTo>
                  <a:lnTo>
                    <a:pt x="169" y="5"/>
                  </a:lnTo>
                  <a:lnTo>
                    <a:pt x="169" y="5"/>
                  </a:lnTo>
                  <a:lnTo>
                    <a:pt x="169" y="5"/>
                  </a:lnTo>
                  <a:lnTo>
                    <a:pt x="166" y="4"/>
                  </a:lnTo>
                  <a:lnTo>
                    <a:pt x="163" y="4"/>
                  </a:lnTo>
                  <a:lnTo>
                    <a:pt x="162" y="4"/>
                  </a:lnTo>
                  <a:lnTo>
                    <a:pt x="161" y="4"/>
                  </a:lnTo>
                  <a:lnTo>
                    <a:pt x="158" y="3"/>
                  </a:lnTo>
                  <a:lnTo>
                    <a:pt x="155" y="2"/>
                  </a:lnTo>
                  <a:lnTo>
                    <a:pt x="154" y="2"/>
                  </a:lnTo>
                  <a:lnTo>
                    <a:pt x="153" y="1"/>
                  </a:lnTo>
                  <a:lnTo>
                    <a:pt x="150" y="1"/>
                  </a:lnTo>
                  <a:lnTo>
                    <a:pt x="147" y="1"/>
                  </a:lnTo>
                  <a:lnTo>
                    <a:pt x="145" y="1"/>
                  </a:lnTo>
                  <a:lnTo>
                    <a:pt x="144" y="1"/>
                  </a:lnTo>
                  <a:lnTo>
                    <a:pt x="140" y="0"/>
                  </a:lnTo>
                  <a:lnTo>
                    <a:pt x="135" y="0"/>
                  </a:lnTo>
                  <a:lnTo>
                    <a:pt x="131" y="0"/>
                  </a:lnTo>
                  <a:lnTo>
                    <a:pt x="126" y="1"/>
                  </a:lnTo>
                  <a:lnTo>
                    <a:pt x="125" y="1"/>
                  </a:lnTo>
                  <a:lnTo>
                    <a:pt x="124" y="1"/>
                  </a:lnTo>
                  <a:lnTo>
                    <a:pt x="121" y="1"/>
                  </a:lnTo>
                  <a:lnTo>
                    <a:pt x="118" y="1"/>
                  </a:lnTo>
                  <a:lnTo>
                    <a:pt x="117" y="2"/>
                  </a:lnTo>
                  <a:lnTo>
                    <a:pt x="116" y="2"/>
                  </a:lnTo>
                  <a:lnTo>
                    <a:pt x="113" y="3"/>
                  </a:lnTo>
                  <a:lnTo>
                    <a:pt x="110" y="4"/>
                  </a:lnTo>
                  <a:lnTo>
                    <a:pt x="110" y="4"/>
                  </a:lnTo>
                  <a:lnTo>
                    <a:pt x="109" y="4"/>
                  </a:lnTo>
                  <a:lnTo>
                    <a:pt x="106" y="4"/>
                  </a:lnTo>
                  <a:lnTo>
                    <a:pt x="102" y="5"/>
                  </a:lnTo>
                  <a:lnTo>
                    <a:pt x="102" y="5"/>
                  </a:lnTo>
                  <a:lnTo>
                    <a:pt x="101" y="5"/>
                  </a:lnTo>
                  <a:lnTo>
                    <a:pt x="92" y="9"/>
                  </a:lnTo>
                  <a:lnTo>
                    <a:pt x="85" y="14"/>
                  </a:lnTo>
                  <a:lnTo>
                    <a:pt x="79" y="19"/>
                  </a:lnTo>
                  <a:lnTo>
                    <a:pt x="74" y="26"/>
                  </a:lnTo>
                  <a:lnTo>
                    <a:pt x="70" y="32"/>
                  </a:lnTo>
                  <a:lnTo>
                    <a:pt x="67" y="38"/>
                  </a:lnTo>
                  <a:lnTo>
                    <a:pt x="65" y="43"/>
                  </a:lnTo>
                  <a:lnTo>
                    <a:pt x="64" y="48"/>
                  </a:lnTo>
                  <a:lnTo>
                    <a:pt x="55" y="48"/>
                  </a:lnTo>
                  <a:lnTo>
                    <a:pt x="13" y="48"/>
                  </a:lnTo>
                  <a:lnTo>
                    <a:pt x="9" y="49"/>
                  </a:lnTo>
                  <a:lnTo>
                    <a:pt x="5" y="52"/>
                  </a:lnTo>
                  <a:lnTo>
                    <a:pt x="1" y="56"/>
                  </a:lnTo>
                  <a:lnTo>
                    <a:pt x="0" y="60"/>
                  </a:lnTo>
                  <a:lnTo>
                    <a:pt x="0" y="193"/>
                  </a:lnTo>
                  <a:lnTo>
                    <a:pt x="1" y="198"/>
                  </a:lnTo>
                  <a:lnTo>
                    <a:pt x="5" y="202"/>
                  </a:lnTo>
                  <a:lnTo>
                    <a:pt x="9" y="204"/>
                  </a:lnTo>
                  <a:lnTo>
                    <a:pt x="13"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tx2"/>
                </a:solidFill>
                <a:latin typeface="Myriad Pro" panose="020B0503030403020204" pitchFamily="34" charset="0"/>
              </a:endParaRPr>
            </a:p>
          </p:txBody>
        </p:sp>
        <p:sp>
          <p:nvSpPr>
            <p:cNvPr id="35" name="Freeform 1164">
              <a:extLst>
                <a:ext uri="{FF2B5EF4-FFF2-40B4-BE49-F238E27FC236}">
                  <a16:creationId xmlns:a16="http://schemas.microsoft.com/office/drawing/2014/main" id="{0B456799-A0B0-4026-BE76-B2752EEADB3D}"/>
                </a:ext>
              </a:extLst>
            </p:cNvPr>
            <p:cNvSpPr>
              <a:spLocks/>
            </p:cNvSpPr>
            <p:nvPr/>
          </p:nvSpPr>
          <p:spPr bwMode="auto">
            <a:xfrm>
              <a:off x="5051425" y="2767013"/>
              <a:ext cx="34925" cy="34925"/>
            </a:xfrm>
            <a:custGeom>
              <a:avLst/>
              <a:gdLst>
                <a:gd name="T0" fmla="*/ 0 w 88"/>
                <a:gd name="T1" fmla="*/ 88 h 88"/>
                <a:gd name="T2" fmla="*/ 88 w 88"/>
                <a:gd name="T3" fmla="*/ 64 h 88"/>
                <a:gd name="T4" fmla="*/ 25 w 88"/>
                <a:gd name="T5" fmla="*/ 0 h 88"/>
                <a:gd name="T6" fmla="*/ 0 w 88"/>
                <a:gd name="T7" fmla="*/ 88 h 88"/>
              </a:gdLst>
              <a:ahLst/>
              <a:cxnLst>
                <a:cxn ang="0">
                  <a:pos x="T0" y="T1"/>
                </a:cxn>
                <a:cxn ang="0">
                  <a:pos x="T2" y="T3"/>
                </a:cxn>
                <a:cxn ang="0">
                  <a:pos x="T4" y="T5"/>
                </a:cxn>
                <a:cxn ang="0">
                  <a:pos x="T6" y="T7"/>
                </a:cxn>
              </a:cxnLst>
              <a:rect l="0" t="0" r="r" b="b"/>
              <a:pathLst>
                <a:path w="88" h="88">
                  <a:moveTo>
                    <a:pt x="0" y="88"/>
                  </a:moveTo>
                  <a:lnTo>
                    <a:pt x="88" y="64"/>
                  </a:lnTo>
                  <a:lnTo>
                    <a:pt x="25" y="0"/>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tx2"/>
                </a:solidFill>
                <a:latin typeface="Myriad Pro" panose="020B0503030403020204" pitchFamily="34" charset="0"/>
              </a:endParaRPr>
            </a:p>
          </p:txBody>
        </p:sp>
        <p:sp>
          <p:nvSpPr>
            <p:cNvPr id="36" name="Freeform 1165">
              <a:extLst>
                <a:ext uri="{FF2B5EF4-FFF2-40B4-BE49-F238E27FC236}">
                  <a16:creationId xmlns:a16="http://schemas.microsoft.com/office/drawing/2014/main" id="{210C7E17-3756-44FB-9430-E1C02248F11C}"/>
                </a:ext>
              </a:extLst>
            </p:cNvPr>
            <p:cNvSpPr>
              <a:spLocks/>
            </p:cNvSpPr>
            <p:nvPr/>
          </p:nvSpPr>
          <p:spPr bwMode="auto">
            <a:xfrm>
              <a:off x="5065713" y="2701925"/>
              <a:ext cx="87313" cy="85725"/>
            </a:xfrm>
            <a:custGeom>
              <a:avLst/>
              <a:gdLst>
                <a:gd name="T0" fmla="*/ 0 w 218"/>
                <a:gd name="T1" fmla="*/ 145 h 218"/>
                <a:gd name="T2" fmla="*/ 73 w 218"/>
                <a:gd name="T3" fmla="*/ 218 h 218"/>
                <a:gd name="T4" fmla="*/ 218 w 218"/>
                <a:gd name="T5" fmla="*/ 74 h 218"/>
                <a:gd name="T6" fmla="*/ 144 w 218"/>
                <a:gd name="T7" fmla="*/ 0 h 218"/>
                <a:gd name="T8" fmla="*/ 0 w 218"/>
                <a:gd name="T9" fmla="*/ 145 h 218"/>
              </a:gdLst>
              <a:ahLst/>
              <a:cxnLst>
                <a:cxn ang="0">
                  <a:pos x="T0" y="T1"/>
                </a:cxn>
                <a:cxn ang="0">
                  <a:pos x="T2" y="T3"/>
                </a:cxn>
                <a:cxn ang="0">
                  <a:pos x="T4" y="T5"/>
                </a:cxn>
                <a:cxn ang="0">
                  <a:pos x="T6" y="T7"/>
                </a:cxn>
                <a:cxn ang="0">
                  <a:pos x="T8" y="T9"/>
                </a:cxn>
              </a:cxnLst>
              <a:rect l="0" t="0" r="r" b="b"/>
              <a:pathLst>
                <a:path w="218" h="218">
                  <a:moveTo>
                    <a:pt x="0" y="145"/>
                  </a:moveTo>
                  <a:lnTo>
                    <a:pt x="73" y="218"/>
                  </a:lnTo>
                  <a:lnTo>
                    <a:pt x="218" y="74"/>
                  </a:lnTo>
                  <a:lnTo>
                    <a:pt x="144" y="0"/>
                  </a:lnTo>
                  <a:lnTo>
                    <a:pt x="0"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tx2"/>
                </a:solidFill>
                <a:latin typeface="Myriad Pro" panose="020B0503030403020204" pitchFamily="34" charset="0"/>
              </a:endParaRPr>
            </a:p>
          </p:txBody>
        </p:sp>
        <p:sp>
          <p:nvSpPr>
            <p:cNvPr id="37" name="Freeform 1166">
              <a:extLst>
                <a:ext uri="{FF2B5EF4-FFF2-40B4-BE49-F238E27FC236}">
                  <a16:creationId xmlns:a16="http://schemas.microsoft.com/office/drawing/2014/main" id="{2A3E897C-8260-45F7-9775-E59AAAC7AEF2}"/>
                </a:ext>
              </a:extLst>
            </p:cNvPr>
            <p:cNvSpPr>
              <a:spLocks/>
            </p:cNvSpPr>
            <p:nvPr/>
          </p:nvSpPr>
          <p:spPr bwMode="auto">
            <a:xfrm>
              <a:off x="5130800" y="2674938"/>
              <a:ext cx="49213" cy="49213"/>
            </a:xfrm>
            <a:custGeom>
              <a:avLst/>
              <a:gdLst>
                <a:gd name="T0" fmla="*/ 50 w 123"/>
                <a:gd name="T1" fmla="*/ 0 h 123"/>
                <a:gd name="T2" fmla="*/ 0 w 123"/>
                <a:gd name="T3" fmla="*/ 50 h 123"/>
                <a:gd name="T4" fmla="*/ 73 w 123"/>
                <a:gd name="T5" fmla="*/ 123 h 123"/>
                <a:gd name="T6" fmla="*/ 123 w 123"/>
                <a:gd name="T7" fmla="*/ 73 h 123"/>
                <a:gd name="T8" fmla="*/ 50 w 123"/>
                <a:gd name="T9" fmla="*/ 0 h 123"/>
              </a:gdLst>
              <a:ahLst/>
              <a:cxnLst>
                <a:cxn ang="0">
                  <a:pos x="T0" y="T1"/>
                </a:cxn>
                <a:cxn ang="0">
                  <a:pos x="T2" y="T3"/>
                </a:cxn>
                <a:cxn ang="0">
                  <a:pos x="T4" y="T5"/>
                </a:cxn>
                <a:cxn ang="0">
                  <a:pos x="T6" y="T7"/>
                </a:cxn>
                <a:cxn ang="0">
                  <a:pos x="T8" y="T9"/>
                </a:cxn>
              </a:cxnLst>
              <a:rect l="0" t="0" r="r" b="b"/>
              <a:pathLst>
                <a:path w="123" h="123">
                  <a:moveTo>
                    <a:pt x="50" y="0"/>
                  </a:moveTo>
                  <a:lnTo>
                    <a:pt x="0" y="50"/>
                  </a:lnTo>
                  <a:lnTo>
                    <a:pt x="73" y="123"/>
                  </a:lnTo>
                  <a:lnTo>
                    <a:pt x="123" y="73"/>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tx2"/>
                </a:solidFill>
                <a:latin typeface="Myriad Pro" panose="020B0503030403020204" pitchFamily="34" charset="0"/>
              </a:endParaRPr>
            </a:p>
          </p:txBody>
        </p:sp>
        <p:sp>
          <p:nvSpPr>
            <p:cNvPr id="38" name="Freeform 1167">
              <a:extLst>
                <a:ext uri="{FF2B5EF4-FFF2-40B4-BE49-F238E27FC236}">
                  <a16:creationId xmlns:a16="http://schemas.microsoft.com/office/drawing/2014/main" id="{8DC3C844-CA1D-4A83-8B6B-23ABD29EA02C}"/>
                </a:ext>
              </a:extLst>
            </p:cNvPr>
            <p:cNvSpPr>
              <a:spLocks/>
            </p:cNvSpPr>
            <p:nvPr/>
          </p:nvSpPr>
          <p:spPr bwMode="auto">
            <a:xfrm>
              <a:off x="4953000" y="2651125"/>
              <a:ext cx="69850" cy="9525"/>
            </a:xfrm>
            <a:custGeom>
              <a:avLst/>
              <a:gdLst>
                <a:gd name="T0" fmla="*/ 164 w 176"/>
                <a:gd name="T1" fmla="*/ 0 h 23"/>
                <a:gd name="T2" fmla="*/ 12 w 176"/>
                <a:gd name="T3" fmla="*/ 0 h 23"/>
                <a:gd name="T4" fmla="*/ 7 w 176"/>
                <a:gd name="T5" fmla="*/ 1 h 23"/>
                <a:gd name="T6" fmla="*/ 4 w 176"/>
                <a:gd name="T7" fmla="*/ 3 h 23"/>
                <a:gd name="T8" fmla="*/ 1 w 176"/>
                <a:gd name="T9" fmla="*/ 7 h 23"/>
                <a:gd name="T10" fmla="*/ 0 w 176"/>
                <a:gd name="T11" fmla="*/ 12 h 23"/>
                <a:gd name="T12" fmla="*/ 1 w 176"/>
                <a:gd name="T13" fmla="*/ 16 h 23"/>
                <a:gd name="T14" fmla="*/ 4 w 176"/>
                <a:gd name="T15" fmla="*/ 20 h 23"/>
                <a:gd name="T16" fmla="*/ 7 w 176"/>
                <a:gd name="T17" fmla="*/ 23 h 23"/>
                <a:gd name="T18" fmla="*/ 12 w 176"/>
                <a:gd name="T19" fmla="*/ 23 h 23"/>
                <a:gd name="T20" fmla="*/ 164 w 176"/>
                <a:gd name="T21" fmla="*/ 23 h 23"/>
                <a:gd name="T22" fmla="*/ 168 w 176"/>
                <a:gd name="T23" fmla="*/ 23 h 23"/>
                <a:gd name="T24" fmla="*/ 172 w 176"/>
                <a:gd name="T25" fmla="*/ 20 h 23"/>
                <a:gd name="T26" fmla="*/ 175 w 176"/>
                <a:gd name="T27" fmla="*/ 16 h 23"/>
                <a:gd name="T28" fmla="*/ 176 w 176"/>
                <a:gd name="T29" fmla="*/ 12 h 23"/>
                <a:gd name="T30" fmla="*/ 175 w 176"/>
                <a:gd name="T31" fmla="*/ 7 h 23"/>
                <a:gd name="T32" fmla="*/ 172 w 176"/>
                <a:gd name="T33" fmla="*/ 3 h 23"/>
                <a:gd name="T34" fmla="*/ 168 w 176"/>
                <a:gd name="T35" fmla="*/ 1 h 23"/>
                <a:gd name="T36" fmla="*/ 164 w 176"/>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64" y="0"/>
                  </a:moveTo>
                  <a:lnTo>
                    <a:pt x="12" y="0"/>
                  </a:lnTo>
                  <a:lnTo>
                    <a:pt x="7" y="1"/>
                  </a:lnTo>
                  <a:lnTo>
                    <a:pt x="4" y="3"/>
                  </a:lnTo>
                  <a:lnTo>
                    <a:pt x="1" y="7"/>
                  </a:lnTo>
                  <a:lnTo>
                    <a:pt x="0" y="12"/>
                  </a:lnTo>
                  <a:lnTo>
                    <a:pt x="1" y="16"/>
                  </a:lnTo>
                  <a:lnTo>
                    <a:pt x="4" y="20"/>
                  </a:lnTo>
                  <a:lnTo>
                    <a:pt x="7" y="23"/>
                  </a:lnTo>
                  <a:lnTo>
                    <a:pt x="12" y="23"/>
                  </a:lnTo>
                  <a:lnTo>
                    <a:pt x="164" y="23"/>
                  </a:lnTo>
                  <a:lnTo>
                    <a:pt x="168" y="23"/>
                  </a:lnTo>
                  <a:lnTo>
                    <a:pt x="172" y="20"/>
                  </a:lnTo>
                  <a:lnTo>
                    <a:pt x="175" y="16"/>
                  </a:lnTo>
                  <a:lnTo>
                    <a:pt x="176" y="12"/>
                  </a:lnTo>
                  <a:lnTo>
                    <a:pt x="175" y="7"/>
                  </a:lnTo>
                  <a:lnTo>
                    <a:pt x="172" y="3"/>
                  </a:lnTo>
                  <a:lnTo>
                    <a:pt x="168"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tx2"/>
                </a:solidFill>
                <a:latin typeface="Myriad Pro" panose="020B0503030403020204" pitchFamily="34" charset="0"/>
              </a:endParaRPr>
            </a:p>
          </p:txBody>
        </p:sp>
        <p:sp>
          <p:nvSpPr>
            <p:cNvPr id="39" name="Freeform 1168">
              <a:extLst>
                <a:ext uri="{FF2B5EF4-FFF2-40B4-BE49-F238E27FC236}">
                  <a16:creationId xmlns:a16="http://schemas.microsoft.com/office/drawing/2014/main" id="{1C785C3A-937A-42CC-94A3-C358E203856B}"/>
                </a:ext>
              </a:extLst>
            </p:cNvPr>
            <p:cNvSpPr>
              <a:spLocks/>
            </p:cNvSpPr>
            <p:nvPr/>
          </p:nvSpPr>
          <p:spPr bwMode="auto">
            <a:xfrm>
              <a:off x="4953000" y="2679700"/>
              <a:ext cx="69850" cy="9525"/>
            </a:xfrm>
            <a:custGeom>
              <a:avLst/>
              <a:gdLst>
                <a:gd name="T0" fmla="*/ 176 w 176"/>
                <a:gd name="T1" fmla="*/ 11 h 23"/>
                <a:gd name="T2" fmla="*/ 175 w 176"/>
                <a:gd name="T3" fmla="*/ 7 h 23"/>
                <a:gd name="T4" fmla="*/ 172 w 176"/>
                <a:gd name="T5" fmla="*/ 3 h 23"/>
                <a:gd name="T6" fmla="*/ 168 w 176"/>
                <a:gd name="T7" fmla="*/ 1 h 23"/>
                <a:gd name="T8" fmla="*/ 164 w 176"/>
                <a:gd name="T9" fmla="*/ 0 h 23"/>
                <a:gd name="T10" fmla="*/ 12 w 176"/>
                <a:gd name="T11" fmla="*/ 0 h 23"/>
                <a:gd name="T12" fmla="*/ 7 w 176"/>
                <a:gd name="T13" fmla="*/ 1 h 23"/>
                <a:gd name="T14" fmla="*/ 4 w 176"/>
                <a:gd name="T15" fmla="*/ 3 h 23"/>
                <a:gd name="T16" fmla="*/ 1 w 176"/>
                <a:gd name="T17" fmla="*/ 7 h 23"/>
                <a:gd name="T18" fmla="*/ 0 w 176"/>
                <a:gd name="T19" fmla="*/ 11 h 23"/>
                <a:gd name="T20" fmla="*/ 1 w 176"/>
                <a:gd name="T21" fmla="*/ 16 h 23"/>
                <a:gd name="T22" fmla="*/ 4 w 176"/>
                <a:gd name="T23" fmla="*/ 20 h 23"/>
                <a:gd name="T24" fmla="*/ 7 w 176"/>
                <a:gd name="T25" fmla="*/ 22 h 23"/>
                <a:gd name="T26" fmla="*/ 12 w 176"/>
                <a:gd name="T27" fmla="*/ 23 h 23"/>
                <a:gd name="T28" fmla="*/ 164 w 176"/>
                <a:gd name="T29" fmla="*/ 23 h 23"/>
                <a:gd name="T30" fmla="*/ 168 w 176"/>
                <a:gd name="T31" fmla="*/ 22 h 23"/>
                <a:gd name="T32" fmla="*/ 172 w 176"/>
                <a:gd name="T33" fmla="*/ 20 h 23"/>
                <a:gd name="T34" fmla="*/ 175 w 176"/>
                <a:gd name="T35" fmla="*/ 16 h 23"/>
                <a:gd name="T36" fmla="*/ 176 w 176"/>
                <a:gd name="T3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76" y="11"/>
                  </a:moveTo>
                  <a:lnTo>
                    <a:pt x="175" y="7"/>
                  </a:lnTo>
                  <a:lnTo>
                    <a:pt x="172" y="3"/>
                  </a:lnTo>
                  <a:lnTo>
                    <a:pt x="168" y="1"/>
                  </a:lnTo>
                  <a:lnTo>
                    <a:pt x="164" y="0"/>
                  </a:lnTo>
                  <a:lnTo>
                    <a:pt x="12" y="0"/>
                  </a:lnTo>
                  <a:lnTo>
                    <a:pt x="7" y="1"/>
                  </a:lnTo>
                  <a:lnTo>
                    <a:pt x="4" y="3"/>
                  </a:lnTo>
                  <a:lnTo>
                    <a:pt x="1" y="7"/>
                  </a:lnTo>
                  <a:lnTo>
                    <a:pt x="0" y="11"/>
                  </a:lnTo>
                  <a:lnTo>
                    <a:pt x="1" y="16"/>
                  </a:lnTo>
                  <a:lnTo>
                    <a:pt x="4" y="20"/>
                  </a:lnTo>
                  <a:lnTo>
                    <a:pt x="7" y="22"/>
                  </a:lnTo>
                  <a:lnTo>
                    <a:pt x="12" y="23"/>
                  </a:lnTo>
                  <a:lnTo>
                    <a:pt x="164" y="23"/>
                  </a:lnTo>
                  <a:lnTo>
                    <a:pt x="168" y="22"/>
                  </a:lnTo>
                  <a:lnTo>
                    <a:pt x="172" y="20"/>
                  </a:lnTo>
                  <a:lnTo>
                    <a:pt x="175" y="16"/>
                  </a:lnTo>
                  <a:lnTo>
                    <a:pt x="17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tx2"/>
                </a:solidFill>
                <a:latin typeface="Myriad Pro" panose="020B0503030403020204" pitchFamily="34" charset="0"/>
              </a:endParaRPr>
            </a:p>
          </p:txBody>
        </p:sp>
        <p:sp>
          <p:nvSpPr>
            <p:cNvPr id="40" name="Freeform 1169">
              <a:extLst>
                <a:ext uri="{FF2B5EF4-FFF2-40B4-BE49-F238E27FC236}">
                  <a16:creationId xmlns:a16="http://schemas.microsoft.com/office/drawing/2014/main" id="{59DC04AD-F329-423F-AE91-995300F7ECBB}"/>
                </a:ext>
              </a:extLst>
            </p:cNvPr>
            <p:cNvSpPr>
              <a:spLocks/>
            </p:cNvSpPr>
            <p:nvPr/>
          </p:nvSpPr>
          <p:spPr bwMode="auto">
            <a:xfrm>
              <a:off x="4953000" y="2708275"/>
              <a:ext cx="46038" cy="9525"/>
            </a:xfrm>
            <a:custGeom>
              <a:avLst/>
              <a:gdLst>
                <a:gd name="T0" fmla="*/ 12 w 115"/>
                <a:gd name="T1" fmla="*/ 0 h 24"/>
                <a:gd name="T2" fmla="*/ 7 w 115"/>
                <a:gd name="T3" fmla="*/ 1 h 24"/>
                <a:gd name="T4" fmla="*/ 4 w 115"/>
                <a:gd name="T5" fmla="*/ 3 h 24"/>
                <a:gd name="T6" fmla="*/ 1 w 115"/>
                <a:gd name="T7" fmla="*/ 8 h 24"/>
                <a:gd name="T8" fmla="*/ 0 w 115"/>
                <a:gd name="T9" fmla="*/ 12 h 24"/>
                <a:gd name="T10" fmla="*/ 1 w 115"/>
                <a:gd name="T11" fmla="*/ 17 h 24"/>
                <a:gd name="T12" fmla="*/ 4 w 115"/>
                <a:gd name="T13" fmla="*/ 21 h 24"/>
                <a:gd name="T14" fmla="*/ 7 w 115"/>
                <a:gd name="T15" fmla="*/ 23 h 24"/>
                <a:gd name="T16" fmla="*/ 12 w 115"/>
                <a:gd name="T17" fmla="*/ 24 h 24"/>
                <a:gd name="T18" fmla="*/ 103 w 115"/>
                <a:gd name="T19" fmla="*/ 24 h 24"/>
                <a:gd name="T20" fmla="*/ 108 w 115"/>
                <a:gd name="T21" fmla="*/ 23 h 24"/>
                <a:gd name="T22" fmla="*/ 112 w 115"/>
                <a:gd name="T23" fmla="*/ 21 h 24"/>
                <a:gd name="T24" fmla="*/ 114 w 115"/>
                <a:gd name="T25" fmla="*/ 17 h 24"/>
                <a:gd name="T26" fmla="*/ 115 w 115"/>
                <a:gd name="T27" fmla="*/ 12 h 24"/>
                <a:gd name="T28" fmla="*/ 114 w 115"/>
                <a:gd name="T29" fmla="*/ 8 h 24"/>
                <a:gd name="T30" fmla="*/ 112 w 115"/>
                <a:gd name="T31" fmla="*/ 3 h 24"/>
                <a:gd name="T32" fmla="*/ 108 w 115"/>
                <a:gd name="T33" fmla="*/ 1 h 24"/>
                <a:gd name="T34" fmla="*/ 103 w 115"/>
                <a:gd name="T35" fmla="*/ 0 h 24"/>
                <a:gd name="T36" fmla="*/ 12 w 115"/>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4">
                  <a:moveTo>
                    <a:pt x="12" y="0"/>
                  </a:moveTo>
                  <a:lnTo>
                    <a:pt x="7" y="1"/>
                  </a:lnTo>
                  <a:lnTo>
                    <a:pt x="4" y="3"/>
                  </a:lnTo>
                  <a:lnTo>
                    <a:pt x="1" y="8"/>
                  </a:lnTo>
                  <a:lnTo>
                    <a:pt x="0" y="12"/>
                  </a:lnTo>
                  <a:lnTo>
                    <a:pt x="1" y="17"/>
                  </a:lnTo>
                  <a:lnTo>
                    <a:pt x="4" y="21"/>
                  </a:lnTo>
                  <a:lnTo>
                    <a:pt x="7" y="23"/>
                  </a:lnTo>
                  <a:lnTo>
                    <a:pt x="12" y="24"/>
                  </a:lnTo>
                  <a:lnTo>
                    <a:pt x="103" y="24"/>
                  </a:lnTo>
                  <a:lnTo>
                    <a:pt x="108" y="23"/>
                  </a:lnTo>
                  <a:lnTo>
                    <a:pt x="112" y="21"/>
                  </a:lnTo>
                  <a:lnTo>
                    <a:pt x="114" y="17"/>
                  </a:lnTo>
                  <a:lnTo>
                    <a:pt x="115" y="12"/>
                  </a:lnTo>
                  <a:lnTo>
                    <a:pt x="114" y="8"/>
                  </a:lnTo>
                  <a:lnTo>
                    <a:pt x="112" y="3"/>
                  </a:lnTo>
                  <a:lnTo>
                    <a:pt x="108" y="1"/>
                  </a:lnTo>
                  <a:lnTo>
                    <a:pt x="103"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tx2"/>
                </a:solidFill>
                <a:latin typeface="Myriad Pro" panose="020B0503030403020204" pitchFamily="34" charset="0"/>
              </a:endParaRPr>
            </a:p>
          </p:txBody>
        </p:sp>
      </p:grpSp>
      <p:grpSp>
        <p:nvGrpSpPr>
          <p:cNvPr id="41" name="Group 40">
            <a:extLst>
              <a:ext uri="{FF2B5EF4-FFF2-40B4-BE49-F238E27FC236}">
                <a16:creationId xmlns:a16="http://schemas.microsoft.com/office/drawing/2014/main" id="{85B7B2E2-696D-4CF3-A924-2247CD28A292}"/>
              </a:ext>
            </a:extLst>
          </p:cNvPr>
          <p:cNvGrpSpPr/>
          <p:nvPr/>
        </p:nvGrpSpPr>
        <p:grpSpPr>
          <a:xfrm>
            <a:off x="4249331" y="3298625"/>
            <a:ext cx="215499" cy="214313"/>
            <a:chOff x="4892681" y="2516188"/>
            <a:chExt cx="287332" cy="285750"/>
          </a:xfrm>
          <a:solidFill>
            <a:schemeClr val="accent3"/>
          </a:solidFill>
        </p:grpSpPr>
        <p:sp>
          <p:nvSpPr>
            <p:cNvPr id="42" name="Freeform 1161">
              <a:extLst>
                <a:ext uri="{FF2B5EF4-FFF2-40B4-BE49-F238E27FC236}">
                  <a16:creationId xmlns:a16="http://schemas.microsoft.com/office/drawing/2014/main" id="{50F380E0-8D91-44E9-ACED-BEC335D66547}"/>
                </a:ext>
              </a:extLst>
            </p:cNvPr>
            <p:cNvSpPr>
              <a:spLocks/>
            </p:cNvSpPr>
            <p:nvPr/>
          </p:nvSpPr>
          <p:spPr bwMode="auto">
            <a:xfrm>
              <a:off x="4892681" y="2554288"/>
              <a:ext cx="200025" cy="220663"/>
            </a:xfrm>
            <a:custGeom>
              <a:avLst/>
              <a:gdLst>
                <a:gd name="T0" fmla="*/ 411 w 506"/>
                <a:gd name="T1" fmla="*/ 506 h 554"/>
                <a:gd name="T2" fmla="*/ 506 w 506"/>
                <a:gd name="T3" fmla="*/ 410 h 554"/>
                <a:gd name="T4" fmla="*/ 506 w 506"/>
                <a:gd name="T5" fmla="*/ 11 h 554"/>
                <a:gd name="T6" fmla="*/ 505 w 506"/>
                <a:gd name="T7" fmla="*/ 7 h 554"/>
                <a:gd name="T8" fmla="*/ 503 w 506"/>
                <a:gd name="T9" fmla="*/ 3 h 554"/>
                <a:gd name="T10" fmla="*/ 499 w 506"/>
                <a:gd name="T11" fmla="*/ 1 h 554"/>
                <a:gd name="T12" fmla="*/ 494 w 506"/>
                <a:gd name="T13" fmla="*/ 0 h 554"/>
                <a:gd name="T14" fmla="*/ 410 w 506"/>
                <a:gd name="T15" fmla="*/ 0 h 554"/>
                <a:gd name="T16" fmla="*/ 410 w 506"/>
                <a:gd name="T17" fmla="*/ 71 h 554"/>
                <a:gd name="T18" fmla="*/ 434 w 506"/>
                <a:gd name="T19" fmla="*/ 71 h 554"/>
                <a:gd name="T20" fmla="*/ 434 w 506"/>
                <a:gd name="T21" fmla="*/ 481 h 554"/>
                <a:gd name="T22" fmla="*/ 73 w 506"/>
                <a:gd name="T23" fmla="*/ 481 h 554"/>
                <a:gd name="T24" fmla="*/ 73 w 506"/>
                <a:gd name="T25" fmla="*/ 71 h 554"/>
                <a:gd name="T26" fmla="*/ 97 w 506"/>
                <a:gd name="T27" fmla="*/ 71 h 554"/>
                <a:gd name="T28" fmla="*/ 97 w 506"/>
                <a:gd name="T29" fmla="*/ 0 h 554"/>
                <a:gd name="T30" fmla="*/ 12 w 506"/>
                <a:gd name="T31" fmla="*/ 0 h 554"/>
                <a:gd name="T32" fmla="*/ 7 w 506"/>
                <a:gd name="T33" fmla="*/ 1 h 554"/>
                <a:gd name="T34" fmla="*/ 4 w 506"/>
                <a:gd name="T35" fmla="*/ 3 h 554"/>
                <a:gd name="T36" fmla="*/ 1 w 506"/>
                <a:gd name="T37" fmla="*/ 7 h 554"/>
                <a:gd name="T38" fmla="*/ 0 w 506"/>
                <a:gd name="T39" fmla="*/ 11 h 554"/>
                <a:gd name="T40" fmla="*/ 0 w 506"/>
                <a:gd name="T41" fmla="*/ 494 h 554"/>
                <a:gd name="T42" fmla="*/ 0 w 506"/>
                <a:gd name="T43" fmla="*/ 501 h 554"/>
                <a:gd name="T44" fmla="*/ 1 w 506"/>
                <a:gd name="T45" fmla="*/ 508 h 554"/>
                <a:gd name="T46" fmla="*/ 2 w 506"/>
                <a:gd name="T47" fmla="*/ 514 h 554"/>
                <a:gd name="T48" fmla="*/ 4 w 506"/>
                <a:gd name="T49" fmla="*/ 520 h 554"/>
                <a:gd name="T50" fmla="*/ 6 w 506"/>
                <a:gd name="T51" fmla="*/ 525 h 554"/>
                <a:gd name="T52" fmla="*/ 9 w 506"/>
                <a:gd name="T53" fmla="*/ 530 h 554"/>
                <a:gd name="T54" fmla="*/ 12 w 506"/>
                <a:gd name="T55" fmla="*/ 534 h 554"/>
                <a:gd name="T56" fmla="*/ 15 w 506"/>
                <a:gd name="T57" fmla="*/ 538 h 554"/>
                <a:gd name="T58" fmla="*/ 20 w 506"/>
                <a:gd name="T59" fmla="*/ 542 h 554"/>
                <a:gd name="T60" fmla="*/ 24 w 506"/>
                <a:gd name="T61" fmla="*/ 546 h 554"/>
                <a:gd name="T62" fmla="*/ 29 w 506"/>
                <a:gd name="T63" fmla="*/ 548 h 554"/>
                <a:gd name="T64" fmla="*/ 35 w 506"/>
                <a:gd name="T65" fmla="*/ 550 h 554"/>
                <a:gd name="T66" fmla="*/ 40 w 506"/>
                <a:gd name="T67" fmla="*/ 552 h 554"/>
                <a:gd name="T68" fmla="*/ 46 w 506"/>
                <a:gd name="T69" fmla="*/ 553 h 554"/>
                <a:gd name="T70" fmla="*/ 53 w 506"/>
                <a:gd name="T71" fmla="*/ 554 h 554"/>
                <a:gd name="T72" fmla="*/ 60 w 506"/>
                <a:gd name="T73" fmla="*/ 554 h 554"/>
                <a:gd name="T74" fmla="*/ 396 w 506"/>
                <a:gd name="T75" fmla="*/ 554 h 554"/>
                <a:gd name="T76" fmla="*/ 408 w 506"/>
                <a:gd name="T77" fmla="*/ 512 h 554"/>
                <a:gd name="T78" fmla="*/ 409 w 506"/>
                <a:gd name="T79" fmla="*/ 509 h 554"/>
                <a:gd name="T80" fmla="*/ 411 w 506"/>
                <a:gd name="T81" fmla="*/ 50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54">
                  <a:moveTo>
                    <a:pt x="411" y="506"/>
                  </a:moveTo>
                  <a:lnTo>
                    <a:pt x="506" y="410"/>
                  </a:lnTo>
                  <a:lnTo>
                    <a:pt x="506" y="11"/>
                  </a:lnTo>
                  <a:lnTo>
                    <a:pt x="505" y="7"/>
                  </a:lnTo>
                  <a:lnTo>
                    <a:pt x="503" y="3"/>
                  </a:lnTo>
                  <a:lnTo>
                    <a:pt x="499" y="1"/>
                  </a:lnTo>
                  <a:lnTo>
                    <a:pt x="494" y="0"/>
                  </a:lnTo>
                  <a:lnTo>
                    <a:pt x="410" y="0"/>
                  </a:lnTo>
                  <a:lnTo>
                    <a:pt x="410" y="71"/>
                  </a:lnTo>
                  <a:lnTo>
                    <a:pt x="434" y="71"/>
                  </a:lnTo>
                  <a:lnTo>
                    <a:pt x="434" y="481"/>
                  </a:lnTo>
                  <a:lnTo>
                    <a:pt x="73" y="481"/>
                  </a:lnTo>
                  <a:lnTo>
                    <a:pt x="73" y="71"/>
                  </a:lnTo>
                  <a:lnTo>
                    <a:pt x="97" y="71"/>
                  </a:lnTo>
                  <a:lnTo>
                    <a:pt x="97" y="0"/>
                  </a:lnTo>
                  <a:lnTo>
                    <a:pt x="12" y="0"/>
                  </a:lnTo>
                  <a:lnTo>
                    <a:pt x="7" y="1"/>
                  </a:lnTo>
                  <a:lnTo>
                    <a:pt x="4" y="3"/>
                  </a:lnTo>
                  <a:lnTo>
                    <a:pt x="1" y="7"/>
                  </a:lnTo>
                  <a:lnTo>
                    <a:pt x="0" y="11"/>
                  </a:lnTo>
                  <a:lnTo>
                    <a:pt x="0" y="494"/>
                  </a:lnTo>
                  <a:lnTo>
                    <a:pt x="0" y="501"/>
                  </a:lnTo>
                  <a:lnTo>
                    <a:pt x="1" y="508"/>
                  </a:lnTo>
                  <a:lnTo>
                    <a:pt x="2" y="514"/>
                  </a:lnTo>
                  <a:lnTo>
                    <a:pt x="4" y="520"/>
                  </a:lnTo>
                  <a:lnTo>
                    <a:pt x="6" y="525"/>
                  </a:lnTo>
                  <a:lnTo>
                    <a:pt x="9" y="530"/>
                  </a:lnTo>
                  <a:lnTo>
                    <a:pt x="12" y="534"/>
                  </a:lnTo>
                  <a:lnTo>
                    <a:pt x="15" y="538"/>
                  </a:lnTo>
                  <a:lnTo>
                    <a:pt x="20" y="542"/>
                  </a:lnTo>
                  <a:lnTo>
                    <a:pt x="24" y="546"/>
                  </a:lnTo>
                  <a:lnTo>
                    <a:pt x="29" y="548"/>
                  </a:lnTo>
                  <a:lnTo>
                    <a:pt x="35" y="550"/>
                  </a:lnTo>
                  <a:lnTo>
                    <a:pt x="40" y="552"/>
                  </a:lnTo>
                  <a:lnTo>
                    <a:pt x="46" y="553"/>
                  </a:lnTo>
                  <a:lnTo>
                    <a:pt x="53" y="554"/>
                  </a:lnTo>
                  <a:lnTo>
                    <a:pt x="60" y="554"/>
                  </a:lnTo>
                  <a:lnTo>
                    <a:pt x="396" y="554"/>
                  </a:lnTo>
                  <a:lnTo>
                    <a:pt x="408" y="512"/>
                  </a:lnTo>
                  <a:lnTo>
                    <a:pt x="409" y="509"/>
                  </a:lnTo>
                  <a:lnTo>
                    <a:pt x="411" y="5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43" name="Freeform 1162">
              <a:extLst>
                <a:ext uri="{FF2B5EF4-FFF2-40B4-BE49-F238E27FC236}">
                  <a16:creationId xmlns:a16="http://schemas.microsoft.com/office/drawing/2014/main" id="{A3857DC7-24AB-48D6-AB97-2E394742BEB7}"/>
                </a:ext>
              </a:extLst>
            </p:cNvPr>
            <p:cNvSpPr>
              <a:spLocks/>
            </p:cNvSpPr>
            <p:nvPr/>
          </p:nvSpPr>
          <p:spPr bwMode="auto">
            <a:xfrm>
              <a:off x="4953000" y="2622550"/>
              <a:ext cx="69850" cy="9525"/>
            </a:xfrm>
            <a:custGeom>
              <a:avLst/>
              <a:gdLst>
                <a:gd name="T0" fmla="*/ 164 w 176"/>
                <a:gd name="T1" fmla="*/ 0 h 25"/>
                <a:gd name="T2" fmla="*/ 12 w 176"/>
                <a:gd name="T3" fmla="*/ 0 h 25"/>
                <a:gd name="T4" fmla="*/ 7 w 176"/>
                <a:gd name="T5" fmla="*/ 1 h 25"/>
                <a:gd name="T6" fmla="*/ 4 w 176"/>
                <a:gd name="T7" fmla="*/ 4 h 25"/>
                <a:gd name="T8" fmla="*/ 1 w 176"/>
                <a:gd name="T9" fmla="*/ 7 h 25"/>
                <a:gd name="T10" fmla="*/ 0 w 176"/>
                <a:gd name="T11" fmla="*/ 12 h 25"/>
                <a:gd name="T12" fmla="*/ 1 w 176"/>
                <a:gd name="T13" fmla="*/ 18 h 25"/>
                <a:gd name="T14" fmla="*/ 4 w 176"/>
                <a:gd name="T15" fmla="*/ 21 h 25"/>
                <a:gd name="T16" fmla="*/ 7 w 176"/>
                <a:gd name="T17" fmla="*/ 24 h 25"/>
                <a:gd name="T18" fmla="*/ 12 w 176"/>
                <a:gd name="T19" fmla="*/ 25 h 25"/>
                <a:gd name="T20" fmla="*/ 164 w 176"/>
                <a:gd name="T21" fmla="*/ 25 h 25"/>
                <a:gd name="T22" fmla="*/ 168 w 176"/>
                <a:gd name="T23" fmla="*/ 24 h 25"/>
                <a:gd name="T24" fmla="*/ 172 w 176"/>
                <a:gd name="T25" fmla="*/ 21 h 25"/>
                <a:gd name="T26" fmla="*/ 175 w 176"/>
                <a:gd name="T27" fmla="*/ 18 h 25"/>
                <a:gd name="T28" fmla="*/ 176 w 176"/>
                <a:gd name="T29" fmla="*/ 12 h 25"/>
                <a:gd name="T30" fmla="*/ 175 w 176"/>
                <a:gd name="T31" fmla="*/ 7 h 25"/>
                <a:gd name="T32" fmla="*/ 172 w 176"/>
                <a:gd name="T33" fmla="*/ 4 h 25"/>
                <a:gd name="T34" fmla="*/ 168 w 176"/>
                <a:gd name="T35" fmla="*/ 1 h 25"/>
                <a:gd name="T36" fmla="*/ 164 w 176"/>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5">
                  <a:moveTo>
                    <a:pt x="164" y="0"/>
                  </a:moveTo>
                  <a:lnTo>
                    <a:pt x="12" y="0"/>
                  </a:lnTo>
                  <a:lnTo>
                    <a:pt x="7" y="1"/>
                  </a:lnTo>
                  <a:lnTo>
                    <a:pt x="4" y="4"/>
                  </a:lnTo>
                  <a:lnTo>
                    <a:pt x="1" y="7"/>
                  </a:lnTo>
                  <a:lnTo>
                    <a:pt x="0" y="12"/>
                  </a:lnTo>
                  <a:lnTo>
                    <a:pt x="1" y="18"/>
                  </a:lnTo>
                  <a:lnTo>
                    <a:pt x="4" y="21"/>
                  </a:lnTo>
                  <a:lnTo>
                    <a:pt x="7" y="24"/>
                  </a:lnTo>
                  <a:lnTo>
                    <a:pt x="12" y="25"/>
                  </a:lnTo>
                  <a:lnTo>
                    <a:pt x="164" y="25"/>
                  </a:lnTo>
                  <a:lnTo>
                    <a:pt x="168" y="24"/>
                  </a:lnTo>
                  <a:lnTo>
                    <a:pt x="172" y="21"/>
                  </a:lnTo>
                  <a:lnTo>
                    <a:pt x="175" y="18"/>
                  </a:lnTo>
                  <a:lnTo>
                    <a:pt x="176" y="12"/>
                  </a:lnTo>
                  <a:lnTo>
                    <a:pt x="175" y="7"/>
                  </a:lnTo>
                  <a:lnTo>
                    <a:pt x="172" y="4"/>
                  </a:lnTo>
                  <a:lnTo>
                    <a:pt x="168"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44" name="Freeform 1163">
              <a:extLst>
                <a:ext uri="{FF2B5EF4-FFF2-40B4-BE49-F238E27FC236}">
                  <a16:creationId xmlns:a16="http://schemas.microsoft.com/office/drawing/2014/main" id="{86E42F14-F50C-4C95-B444-EA914E23099B}"/>
                </a:ext>
              </a:extLst>
            </p:cNvPr>
            <p:cNvSpPr>
              <a:spLocks/>
            </p:cNvSpPr>
            <p:nvPr/>
          </p:nvSpPr>
          <p:spPr bwMode="auto">
            <a:xfrm>
              <a:off x="4940300" y="2516188"/>
              <a:ext cx="104775" cy="82550"/>
            </a:xfrm>
            <a:custGeom>
              <a:avLst/>
              <a:gdLst>
                <a:gd name="T0" fmla="*/ 253 w 266"/>
                <a:gd name="T1" fmla="*/ 205 h 205"/>
                <a:gd name="T2" fmla="*/ 263 w 266"/>
                <a:gd name="T3" fmla="*/ 202 h 205"/>
                <a:gd name="T4" fmla="*/ 266 w 266"/>
                <a:gd name="T5" fmla="*/ 193 h 205"/>
                <a:gd name="T6" fmla="*/ 265 w 266"/>
                <a:gd name="T7" fmla="*/ 56 h 205"/>
                <a:gd name="T8" fmla="*/ 258 w 266"/>
                <a:gd name="T9" fmla="*/ 49 h 205"/>
                <a:gd name="T10" fmla="*/ 217 w 266"/>
                <a:gd name="T11" fmla="*/ 48 h 205"/>
                <a:gd name="T12" fmla="*/ 205 w 266"/>
                <a:gd name="T13" fmla="*/ 43 h 205"/>
                <a:gd name="T14" fmla="*/ 200 w 266"/>
                <a:gd name="T15" fmla="*/ 32 h 205"/>
                <a:gd name="T16" fmla="*/ 192 w 266"/>
                <a:gd name="T17" fmla="*/ 19 h 205"/>
                <a:gd name="T18" fmla="*/ 178 w 266"/>
                <a:gd name="T19" fmla="*/ 9 h 205"/>
                <a:gd name="T20" fmla="*/ 169 w 266"/>
                <a:gd name="T21" fmla="*/ 5 h 205"/>
                <a:gd name="T22" fmla="*/ 166 w 266"/>
                <a:gd name="T23" fmla="*/ 4 h 205"/>
                <a:gd name="T24" fmla="*/ 162 w 266"/>
                <a:gd name="T25" fmla="*/ 4 h 205"/>
                <a:gd name="T26" fmla="*/ 158 w 266"/>
                <a:gd name="T27" fmla="*/ 3 h 205"/>
                <a:gd name="T28" fmla="*/ 154 w 266"/>
                <a:gd name="T29" fmla="*/ 2 h 205"/>
                <a:gd name="T30" fmla="*/ 150 w 266"/>
                <a:gd name="T31" fmla="*/ 1 h 205"/>
                <a:gd name="T32" fmla="*/ 145 w 266"/>
                <a:gd name="T33" fmla="*/ 1 h 205"/>
                <a:gd name="T34" fmla="*/ 140 w 266"/>
                <a:gd name="T35" fmla="*/ 0 h 205"/>
                <a:gd name="T36" fmla="*/ 131 w 266"/>
                <a:gd name="T37" fmla="*/ 0 h 205"/>
                <a:gd name="T38" fmla="*/ 125 w 266"/>
                <a:gd name="T39" fmla="*/ 1 h 205"/>
                <a:gd name="T40" fmla="*/ 121 w 266"/>
                <a:gd name="T41" fmla="*/ 1 h 205"/>
                <a:gd name="T42" fmla="*/ 117 w 266"/>
                <a:gd name="T43" fmla="*/ 2 h 205"/>
                <a:gd name="T44" fmla="*/ 113 w 266"/>
                <a:gd name="T45" fmla="*/ 3 h 205"/>
                <a:gd name="T46" fmla="*/ 110 w 266"/>
                <a:gd name="T47" fmla="*/ 4 h 205"/>
                <a:gd name="T48" fmla="*/ 106 w 266"/>
                <a:gd name="T49" fmla="*/ 4 h 205"/>
                <a:gd name="T50" fmla="*/ 102 w 266"/>
                <a:gd name="T51" fmla="*/ 5 h 205"/>
                <a:gd name="T52" fmla="*/ 92 w 266"/>
                <a:gd name="T53" fmla="*/ 9 h 205"/>
                <a:gd name="T54" fmla="*/ 79 w 266"/>
                <a:gd name="T55" fmla="*/ 19 h 205"/>
                <a:gd name="T56" fmla="*/ 70 w 266"/>
                <a:gd name="T57" fmla="*/ 32 h 205"/>
                <a:gd name="T58" fmla="*/ 65 w 266"/>
                <a:gd name="T59" fmla="*/ 43 h 205"/>
                <a:gd name="T60" fmla="*/ 55 w 266"/>
                <a:gd name="T61" fmla="*/ 48 h 205"/>
                <a:gd name="T62" fmla="*/ 9 w 266"/>
                <a:gd name="T63" fmla="*/ 49 h 205"/>
                <a:gd name="T64" fmla="*/ 1 w 266"/>
                <a:gd name="T65" fmla="*/ 56 h 205"/>
                <a:gd name="T66" fmla="*/ 0 w 266"/>
                <a:gd name="T67" fmla="*/ 193 h 205"/>
                <a:gd name="T68" fmla="*/ 5 w 266"/>
                <a:gd name="T69" fmla="*/ 202 h 205"/>
                <a:gd name="T70" fmla="*/ 13 w 266"/>
                <a:gd name="T7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6" h="205">
                  <a:moveTo>
                    <a:pt x="13" y="205"/>
                  </a:moveTo>
                  <a:lnTo>
                    <a:pt x="253" y="205"/>
                  </a:lnTo>
                  <a:lnTo>
                    <a:pt x="258" y="204"/>
                  </a:lnTo>
                  <a:lnTo>
                    <a:pt x="263" y="202"/>
                  </a:lnTo>
                  <a:lnTo>
                    <a:pt x="265" y="198"/>
                  </a:lnTo>
                  <a:lnTo>
                    <a:pt x="266" y="193"/>
                  </a:lnTo>
                  <a:lnTo>
                    <a:pt x="266" y="60"/>
                  </a:lnTo>
                  <a:lnTo>
                    <a:pt x="265" y="56"/>
                  </a:lnTo>
                  <a:lnTo>
                    <a:pt x="263" y="52"/>
                  </a:lnTo>
                  <a:lnTo>
                    <a:pt x="258" y="49"/>
                  </a:lnTo>
                  <a:lnTo>
                    <a:pt x="253" y="48"/>
                  </a:lnTo>
                  <a:lnTo>
                    <a:pt x="217" y="48"/>
                  </a:lnTo>
                  <a:lnTo>
                    <a:pt x="207" y="48"/>
                  </a:lnTo>
                  <a:lnTo>
                    <a:pt x="205" y="43"/>
                  </a:lnTo>
                  <a:lnTo>
                    <a:pt x="203" y="38"/>
                  </a:lnTo>
                  <a:lnTo>
                    <a:pt x="200" y="32"/>
                  </a:lnTo>
                  <a:lnTo>
                    <a:pt x="197" y="26"/>
                  </a:lnTo>
                  <a:lnTo>
                    <a:pt x="192" y="19"/>
                  </a:lnTo>
                  <a:lnTo>
                    <a:pt x="186" y="14"/>
                  </a:lnTo>
                  <a:lnTo>
                    <a:pt x="178" y="9"/>
                  </a:lnTo>
                  <a:lnTo>
                    <a:pt x="169" y="5"/>
                  </a:lnTo>
                  <a:lnTo>
                    <a:pt x="169" y="5"/>
                  </a:lnTo>
                  <a:lnTo>
                    <a:pt x="169" y="5"/>
                  </a:lnTo>
                  <a:lnTo>
                    <a:pt x="166" y="4"/>
                  </a:lnTo>
                  <a:lnTo>
                    <a:pt x="163" y="4"/>
                  </a:lnTo>
                  <a:lnTo>
                    <a:pt x="162" y="4"/>
                  </a:lnTo>
                  <a:lnTo>
                    <a:pt x="161" y="4"/>
                  </a:lnTo>
                  <a:lnTo>
                    <a:pt x="158" y="3"/>
                  </a:lnTo>
                  <a:lnTo>
                    <a:pt x="155" y="2"/>
                  </a:lnTo>
                  <a:lnTo>
                    <a:pt x="154" y="2"/>
                  </a:lnTo>
                  <a:lnTo>
                    <a:pt x="153" y="1"/>
                  </a:lnTo>
                  <a:lnTo>
                    <a:pt x="150" y="1"/>
                  </a:lnTo>
                  <a:lnTo>
                    <a:pt x="147" y="1"/>
                  </a:lnTo>
                  <a:lnTo>
                    <a:pt x="145" y="1"/>
                  </a:lnTo>
                  <a:lnTo>
                    <a:pt x="144" y="1"/>
                  </a:lnTo>
                  <a:lnTo>
                    <a:pt x="140" y="0"/>
                  </a:lnTo>
                  <a:lnTo>
                    <a:pt x="135" y="0"/>
                  </a:lnTo>
                  <a:lnTo>
                    <a:pt x="131" y="0"/>
                  </a:lnTo>
                  <a:lnTo>
                    <a:pt x="126" y="1"/>
                  </a:lnTo>
                  <a:lnTo>
                    <a:pt x="125" y="1"/>
                  </a:lnTo>
                  <a:lnTo>
                    <a:pt x="124" y="1"/>
                  </a:lnTo>
                  <a:lnTo>
                    <a:pt x="121" y="1"/>
                  </a:lnTo>
                  <a:lnTo>
                    <a:pt x="118" y="1"/>
                  </a:lnTo>
                  <a:lnTo>
                    <a:pt x="117" y="2"/>
                  </a:lnTo>
                  <a:lnTo>
                    <a:pt x="116" y="2"/>
                  </a:lnTo>
                  <a:lnTo>
                    <a:pt x="113" y="3"/>
                  </a:lnTo>
                  <a:lnTo>
                    <a:pt x="110" y="4"/>
                  </a:lnTo>
                  <a:lnTo>
                    <a:pt x="110" y="4"/>
                  </a:lnTo>
                  <a:lnTo>
                    <a:pt x="109" y="4"/>
                  </a:lnTo>
                  <a:lnTo>
                    <a:pt x="106" y="4"/>
                  </a:lnTo>
                  <a:lnTo>
                    <a:pt x="102" y="5"/>
                  </a:lnTo>
                  <a:lnTo>
                    <a:pt x="102" y="5"/>
                  </a:lnTo>
                  <a:lnTo>
                    <a:pt x="101" y="5"/>
                  </a:lnTo>
                  <a:lnTo>
                    <a:pt x="92" y="9"/>
                  </a:lnTo>
                  <a:lnTo>
                    <a:pt x="85" y="14"/>
                  </a:lnTo>
                  <a:lnTo>
                    <a:pt x="79" y="19"/>
                  </a:lnTo>
                  <a:lnTo>
                    <a:pt x="74" y="26"/>
                  </a:lnTo>
                  <a:lnTo>
                    <a:pt x="70" y="32"/>
                  </a:lnTo>
                  <a:lnTo>
                    <a:pt x="67" y="38"/>
                  </a:lnTo>
                  <a:lnTo>
                    <a:pt x="65" y="43"/>
                  </a:lnTo>
                  <a:lnTo>
                    <a:pt x="64" y="48"/>
                  </a:lnTo>
                  <a:lnTo>
                    <a:pt x="55" y="48"/>
                  </a:lnTo>
                  <a:lnTo>
                    <a:pt x="13" y="48"/>
                  </a:lnTo>
                  <a:lnTo>
                    <a:pt x="9" y="49"/>
                  </a:lnTo>
                  <a:lnTo>
                    <a:pt x="5" y="52"/>
                  </a:lnTo>
                  <a:lnTo>
                    <a:pt x="1" y="56"/>
                  </a:lnTo>
                  <a:lnTo>
                    <a:pt x="0" y="60"/>
                  </a:lnTo>
                  <a:lnTo>
                    <a:pt x="0" y="193"/>
                  </a:lnTo>
                  <a:lnTo>
                    <a:pt x="1" y="198"/>
                  </a:lnTo>
                  <a:lnTo>
                    <a:pt x="5" y="202"/>
                  </a:lnTo>
                  <a:lnTo>
                    <a:pt x="9" y="204"/>
                  </a:lnTo>
                  <a:lnTo>
                    <a:pt x="13"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45" name="Freeform 1164">
              <a:extLst>
                <a:ext uri="{FF2B5EF4-FFF2-40B4-BE49-F238E27FC236}">
                  <a16:creationId xmlns:a16="http://schemas.microsoft.com/office/drawing/2014/main" id="{D1EF798C-6EA5-4998-BEC7-522F7A997044}"/>
                </a:ext>
              </a:extLst>
            </p:cNvPr>
            <p:cNvSpPr>
              <a:spLocks/>
            </p:cNvSpPr>
            <p:nvPr/>
          </p:nvSpPr>
          <p:spPr bwMode="auto">
            <a:xfrm>
              <a:off x="5051425" y="2767013"/>
              <a:ext cx="34925" cy="34925"/>
            </a:xfrm>
            <a:custGeom>
              <a:avLst/>
              <a:gdLst>
                <a:gd name="T0" fmla="*/ 0 w 88"/>
                <a:gd name="T1" fmla="*/ 88 h 88"/>
                <a:gd name="T2" fmla="*/ 88 w 88"/>
                <a:gd name="T3" fmla="*/ 64 h 88"/>
                <a:gd name="T4" fmla="*/ 25 w 88"/>
                <a:gd name="T5" fmla="*/ 0 h 88"/>
                <a:gd name="T6" fmla="*/ 0 w 88"/>
                <a:gd name="T7" fmla="*/ 88 h 88"/>
              </a:gdLst>
              <a:ahLst/>
              <a:cxnLst>
                <a:cxn ang="0">
                  <a:pos x="T0" y="T1"/>
                </a:cxn>
                <a:cxn ang="0">
                  <a:pos x="T2" y="T3"/>
                </a:cxn>
                <a:cxn ang="0">
                  <a:pos x="T4" y="T5"/>
                </a:cxn>
                <a:cxn ang="0">
                  <a:pos x="T6" y="T7"/>
                </a:cxn>
              </a:cxnLst>
              <a:rect l="0" t="0" r="r" b="b"/>
              <a:pathLst>
                <a:path w="88" h="88">
                  <a:moveTo>
                    <a:pt x="0" y="88"/>
                  </a:moveTo>
                  <a:lnTo>
                    <a:pt x="88" y="64"/>
                  </a:lnTo>
                  <a:lnTo>
                    <a:pt x="25" y="0"/>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46" name="Freeform 1165">
              <a:extLst>
                <a:ext uri="{FF2B5EF4-FFF2-40B4-BE49-F238E27FC236}">
                  <a16:creationId xmlns:a16="http://schemas.microsoft.com/office/drawing/2014/main" id="{3A00FC6C-B783-418C-9D79-B6FE707BB896}"/>
                </a:ext>
              </a:extLst>
            </p:cNvPr>
            <p:cNvSpPr>
              <a:spLocks/>
            </p:cNvSpPr>
            <p:nvPr/>
          </p:nvSpPr>
          <p:spPr bwMode="auto">
            <a:xfrm>
              <a:off x="5065713" y="2701925"/>
              <a:ext cx="87313" cy="85725"/>
            </a:xfrm>
            <a:custGeom>
              <a:avLst/>
              <a:gdLst>
                <a:gd name="T0" fmla="*/ 0 w 218"/>
                <a:gd name="T1" fmla="*/ 145 h 218"/>
                <a:gd name="T2" fmla="*/ 73 w 218"/>
                <a:gd name="T3" fmla="*/ 218 h 218"/>
                <a:gd name="T4" fmla="*/ 218 w 218"/>
                <a:gd name="T5" fmla="*/ 74 h 218"/>
                <a:gd name="T6" fmla="*/ 144 w 218"/>
                <a:gd name="T7" fmla="*/ 0 h 218"/>
                <a:gd name="T8" fmla="*/ 0 w 218"/>
                <a:gd name="T9" fmla="*/ 145 h 218"/>
              </a:gdLst>
              <a:ahLst/>
              <a:cxnLst>
                <a:cxn ang="0">
                  <a:pos x="T0" y="T1"/>
                </a:cxn>
                <a:cxn ang="0">
                  <a:pos x="T2" y="T3"/>
                </a:cxn>
                <a:cxn ang="0">
                  <a:pos x="T4" y="T5"/>
                </a:cxn>
                <a:cxn ang="0">
                  <a:pos x="T6" y="T7"/>
                </a:cxn>
                <a:cxn ang="0">
                  <a:pos x="T8" y="T9"/>
                </a:cxn>
              </a:cxnLst>
              <a:rect l="0" t="0" r="r" b="b"/>
              <a:pathLst>
                <a:path w="218" h="218">
                  <a:moveTo>
                    <a:pt x="0" y="145"/>
                  </a:moveTo>
                  <a:lnTo>
                    <a:pt x="73" y="218"/>
                  </a:lnTo>
                  <a:lnTo>
                    <a:pt x="218" y="74"/>
                  </a:lnTo>
                  <a:lnTo>
                    <a:pt x="144" y="0"/>
                  </a:lnTo>
                  <a:lnTo>
                    <a:pt x="0"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47" name="Freeform 1166">
              <a:extLst>
                <a:ext uri="{FF2B5EF4-FFF2-40B4-BE49-F238E27FC236}">
                  <a16:creationId xmlns:a16="http://schemas.microsoft.com/office/drawing/2014/main" id="{5C0DC665-DE96-4398-AAC0-3AC2C8C77CA5}"/>
                </a:ext>
              </a:extLst>
            </p:cNvPr>
            <p:cNvSpPr>
              <a:spLocks/>
            </p:cNvSpPr>
            <p:nvPr/>
          </p:nvSpPr>
          <p:spPr bwMode="auto">
            <a:xfrm>
              <a:off x="5130800" y="2674938"/>
              <a:ext cx="49213" cy="49213"/>
            </a:xfrm>
            <a:custGeom>
              <a:avLst/>
              <a:gdLst>
                <a:gd name="T0" fmla="*/ 50 w 123"/>
                <a:gd name="T1" fmla="*/ 0 h 123"/>
                <a:gd name="T2" fmla="*/ 0 w 123"/>
                <a:gd name="T3" fmla="*/ 50 h 123"/>
                <a:gd name="T4" fmla="*/ 73 w 123"/>
                <a:gd name="T5" fmla="*/ 123 h 123"/>
                <a:gd name="T6" fmla="*/ 123 w 123"/>
                <a:gd name="T7" fmla="*/ 73 h 123"/>
                <a:gd name="T8" fmla="*/ 50 w 123"/>
                <a:gd name="T9" fmla="*/ 0 h 123"/>
              </a:gdLst>
              <a:ahLst/>
              <a:cxnLst>
                <a:cxn ang="0">
                  <a:pos x="T0" y="T1"/>
                </a:cxn>
                <a:cxn ang="0">
                  <a:pos x="T2" y="T3"/>
                </a:cxn>
                <a:cxn ang="0">
                  <a:pos x="T4" y="T5"/>
                </a:cxn>
                <a:cxn ang="0">
                  <a:pos x="T6" y="T7"/>
                </a:cxn>
                <a:cxn ang="0">
                  <a:pos x="T8" y="T9"/>
                </a:cxn>
              </a:cxnLst>
              <a:rect l="0" t="0" r="r" b="b"/>
              <a:pathLst>
                <a:path w="123" h="123">
                  <a:moveTo>
                    <a:pt x="50" y="0"/>
                  </a:moveTo>
                  <a:lnTo>
                    <a:pt x="0" y="50"/>
                  </a:lnTo>
                  <a:lnTo>
                    <a:pt x="73" y="123"/>
                  </a:lnTo>
                  <a:lnTo>
                    <a:pt x="123" y="73"/>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48" name="Freeform 1167">
              <a:extLst>
                <a:ext uri="{FF2B5EF4-FFF2-40B4-BE49-F238E27FC236}">
                  <a16:creationId xmlns:a16="http://schemas.microsoft.com/office/drawing/2014/main" id="{39AEF9EB-2451-43FE-ABFD-96924BACE41C}"/>
                </a:ext>
              </a:extLst>
            </p:cNvPr>
            <p:cNvSpPr>
              <a:spLocks/>
            </p:cNvSpPr>
            <p:nvPr/>
          </p:nvSpPr>
          <p:spPr bwMode="auto">
            <a:xfrm>
              <a:off x="4953000" y="2651125"/>
              <a:ext cx="69850" cy="9525"/>
            </a:xfrm>
            <a:custGeom>
              <a:avLst/>
              <a:gdLst>
                <a:gd name="T0" fmla="*/ 164 w 176"/>
                <a:gd name="T1" fmla="*/ 0 h 23"/>
                <a:gd name="T2" fmla="*/ 12 w 176"/>
                <a:gd name="T3" fmla="*/ 0 h 23"/>
                <a:gd name="T4" fmla="*/ 7 w 176"/>
                <a:gd name="T5" fmla="*/ 1 h 23"/>
                <a:gd name="T6" fmla="*/ 4 w 176"/>
                <a:gd name="T7" fmla="*/ 3 h 23"/>
                <a:gd name="T8" fmla="*/ 1 w 176"/>
                <a:gd name="T9" fmla="*/ 7 h 23"/>
                <a:gd name="T10" fmla="*/ 0 w 176"/>
                <a:gd name="T11" fmla="*/ 12 h 23"/>
                <a:gd name="T12" fmla="*/ 1 w 176"/>
                <a:gd name="T13" fmla="*/ 16 h 23"/>
                <a:gd name="T14" fmla="*/ 4 w 176"/>
                <a:gd name="T15" fmla="*/ 20 h 23"/>
                <a:gd name="T16" fmla="*/ 7 w 176"/>
                <a:gd name="T17" fmla="*/ 23 h 23"/>
                <a:gd name="T18" fmla="*/ 12 w 176"/>
                <a:gd name="T19" fmla="*/ 23 h 23"/>
                <a:gd name="T20" fmla="*/ 164 w 176"/>
                <a:gd name="T21" fmla="*/ 23 h 23"/>
                <a:gd name="T22" fmla="*/ 168 w 176"/>
                <a:gd name="T23" fmla="*/ 23 h 23"/>
                <a:gd name="T24" fmla="*/ 172 w 176"/>
                <a:gd name="T25" fmla="*/ 20 h 23"/>
                <a:gd name="T26" fmla="*/ 175 w 176"/>
                <a:gd name="T27" fmla="*/ 16 h 23"/>
                <a:gd name="T28" fmla="*/ 176 w 176"/>
                <a:gd name="T29" fmla="*/ 12 h 23"/>
                <a:gd name="T30" fmla="*/ 175 w 176"/>
                <a:gd name="T31" fmla="*/ 7 h 23"/>
                <a:gd name="T32" fmla="*/ 172 w 176"/>
                <a:gd name="T33" fmla="*/ 3 h 23"/>
                <a:gd name="T34" fmla="*/ 168 w 176"/>
                <a:gd name="T35" fmla="*/ 1 h 23"/>
                <a:gd name="T36" fmla="*/ 164 w 176"/>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64" y="0"/>
                  </a:moveTo>
                  <a:lnTo>
                    <a:pt x="12" y="0"/>
                  </a:lnTo>
                  <a:lnTo>
                    <a:pt x="7" y="1"/>
                  </a:lnTo>
                  <a:lnTo>
                    <a:pt x="4" y="3"/>
                  </a:lnTo>
                  <a:lnTo>
                    <a:pt x="1" y="7"/>
                  </a:lnTo>
                  <a:lnTo>
                    <a:pt x="0" y="12"/>
                  </a:lnTo>
                  <a:lnTo>
                    <a:pt x="1" y="16"/>
                  </a:lnTo>
                  <a:lnTo>
                    <a:pt x="4" y="20"/>
                  </a:lnTo>
                  <a:lnTo>
                    <a:pt x="7" y="23"/>
                  </a:lnTo>
                  <a:lnTo>
                    <a:pt x="12" y="23"/>
                  </a:lnTo>
                  <a:lnTo>
                    <a:pt x="164" y="23"/>
                  </a:lnTo>
                  <a:lnTo>
                    <a:pt x="168" y="23"/>
                  </a:lnTo>
                  <a:lnTo>
                    <a:pt x="172" y="20"/>
                  </a:lnTo>
                  <a:lnTo>
                    <a:pt x="175" y="16"/>
                  </a:lnTo>
                  <a:lnTo>
                    <a:pt x="176" y="12"/>
                  </a:lnTo>
                  <a:lnTo>
                    <a:pt x="175" y="7"/>
                  </a:lnTo>
                  <a:lnTo>
                    <a:pt x="172" y="3"/>
                  </a:lnTo>
                  <a:lnTo>
                    <a:pt x="168"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49" name="Freeform 1168">
              <a:extLst>
                <a:ext uri="{FF2B5EF4-FFF2-40B4-BE49-F238E27FC236}">
                  <a16:creationId xmlns:a16="http://schemas.microsoft.com/office/drawing/2014/main" id="{0F6B6D54-447B-4A9B-9959-5EEC4BA51F15}"/>
                </a:ext>
              </a:extLst>
            </p:cNvPr>
            <p:cNvSpPr>
              <a:spLocks/>
            </p:cNvSpPr>
            <p:nvPr/>
          </p:nvSpPr>
          <p:spPr bwMode="auto">
            <a:xfrm>
              <a:off x="4953000" y="2679700"/>
              <a:ext cx="69850" cy="9525"/>
            </a:xfrm>
            <a:custGeom>
              <a:avLst/>
              <a:gdLst>
                <a:gd name="T0" fmla="*/ 176 w 176"/>
                <a:gd name="T1" fmla="*/ 11 h 23"/>
                <a:gd name="T2" fmla="*/ 175 w 176"/>
                <a:gd name="T3" fmla="*/ 7 h 23"/>
                <a:gd name="T4" fmla="*/ 172 w 176"/>
                <a:gd name="T5" fmla="*/ 3 h 23"/>
                <a:gd name="T6" fmla="*/ 168 w 176"/>
                <a:gd name="T7" fmla="*/ 1 h 23"/>
                <a:gd name="T8" fmla="*/ 164 w 176"/>
                <a:gd name="T9" fmla="*/ 0 h 23"/>
                <a:gd name="T10" fmla="*/ 12 w 176"/>
                <a:gd name="T11" fmla="*/ 0 h 23"/>
                <a:gd name="T12" fmla="*/ 7 w 176"/>
                <a:gd name="T13" fmla="*/ 1 h 23"/>
                <a:gd name="T14" fmla="*/ 4 w 176"/>
                <a:gd name="T15" fmla="*/ 3 h 23"/>
                <a:gd name="T16" fmla="*/ 1 w 176"/>
                <a:gd name="T17" fmla="*/ 7 h 23"/>
                <a:gd name="T18" fmla="*/ 0 w 176"/>
                <a:gd name="T19" fmla="*/ 11 h 23"/>
                <a:gd name="T20" fmla="*/ 1 w 176"/>
                <a:gd name="T21" fmla="*/ 16 h 23"/>
                <a:gd name="T22" fmla="*/ 4 w 176"/>
                <a:gd name="T23" fmla="*/ 20 h 23"/>
                <a:gd name="T24" fmla="*/ 7 w 176"/>
                <a:gd name="T25" fmla="*/ 22 h 23"/>
                <a:gd name="T26" fmla="*/ 12 w 176"/>
                <a:gd name="T27" fmla="*/ 23 h 23"/>
                <a:gd name="T28" fmla="*/ 164 w 176"/>
                <a:gd name="T29" fmla="*/ 23 h 23"/>
                <a:gd name="T30" fmla="*/ 168 w 176"/>
                <a:gd name="T31" fmla="*/ 22 h 23"/>
                <a:gd name="T32" fmla="*/ 172 w 176"/>
                <a:gd name="T33" fmla="*/ 20 h 23"/>
                <a:gd name="T34" fmla="*/ 175 w 176"/>
                <a:gd name="T35" fmla="*/ 16 h 23"/>
                <a:gd name="T36" fmla="*/ 176 w 176"/>
                <a:gd name="T3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76" y="11"/>
                  </a:moveTo>
                  <a:lnTo>
                    <a:pt x="175" y="7"/>
                  </a:lnTo>
                  <a:lnTo>
                    <a:pt x="172" y="3"/>
                  </a:lnTo>
                  <a:lnTo>
                    <a:pt x="168" y="1"/>
                  </a:lnTo>
                  <a:lnTo>
                    <a:pt x="164" y="0"/>
                  </a:lnTo>
                  <a:lnTo>
                    <a:pt x="12" y="0"/>
                  </a:lnTo>
                  <a:lnTo>
                    <a:pt x="7" y="1"/>
                  </a:lnTo>
                  <a:lnTo>
                    <a:pt x="4" y="3"/>
                  </a:lnTo>
                  <a:lnTo>
                    <a:pt x="1" y="7"/>
                  </a:lnTo>
                  <a:lnTo>
                    <a:pt x="0" y="11"/>
                  </a:lnTo>
                  <a:lnTo>
                    <a:pt x="1" y="16"/>
                  </a:lnTo>
                  <a:lnTo>
                    <a:pt x="4" y="20"/>
                  </a:lnTo>
                  <a:lnTo>
                    <a:pt x="7" y="22"/>
                  </a:lnTo>
                  <a:lnTo>
                    <a:pt x="12" y="23"/>
                  </a:lnTo>
                  <a:lnTo>
                    <a:pt x="164" y="23"/>
                  </a:lnTo>
                  <a:lnTo>
                    <a:pt x="168" y="22"/>
                  </a:lnTo>
                  <a:lnTo>
                    <a:pt x="172" y="20"/>
                  </a:lnTo>
                  <a:lnTo>
                    <a:pt x="175" y="16"/>
                  </a:lnTo>
                  <a:lnTo>
                    <a:pt x="17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50" name="Freeform 1169">
              <a:extLst>
                <a:ext uri="{FF2B5EF4-FFF2-40B4-BE49-F238E27FC236}">
                  <a16:creationId xmlns:a16="http://schemas.microsoft.com/office/drawing/2014/main" id="{C7B11A8B-C0BB-4883-9148-85587EAE9756}"/>
                </a:ext>
              </a:extLst>
            </p:cNvPr>
            <p:cNvSpPr>
              <a:spLocks/>
            </p:cNvSpPr>
            <p:nvPr/>
          </p:nvSpPr>
          <p:spPr bwMode="auto">
            <a:xfrm>
              <a:off x="4953000" y="2708275"/>
              <a:ext cx="46038" cy="9525"/>
            </a:xfrm>
            <a:custGeom>
              <a:avLst/>
              <a:gdLst>
                <a:gd name="T0" fmla="*/ 12 w 115"/>
                <a:gd name="T1" fmla="*/ 0 h 24"/>
                <a:gd name="T2" fmla="*/ 7 w 115"/>
                <a:gd name="T3" fmla="*/ 1 h 24"/>
                <a:gd name="T4" fmla="*/ 4 w 115"/>
                <a:gd name="T5" fmla="*/ 3 h 24"/>
                <a:gd name="T6" fmla="*/ 1 w 115"/>
                <a:gd name="T7" fmla="*/ 8 h 24"/>
                <a:gd name="T8" fmla="*/ 0 w 115"/>
                <a:gd name="T9" fmla="*/ 12 h 24"/>
                <a:gd name="T10" fmla="*/ 1 w 115"/>
                <a:gd name="T11" fmla="*/ 17 h 24"/>
                <a:gd name="T12" fmla="*/ 4 w 115"/>
                <a:gd name="T13" fmla="*/ 21 h 24"/>
                <a:gd name="T14" fmla="*/ 7 w 115"/>
                <a:gd name="T15" fmla="*/ 23 h 24"/>
                <a:gd name="T16" fmla="*/ 12 w 115"/>
                <a:gd name="T17" fmla="*/ 24 h 24"/>
                <a:gd name="T18" fmla="*/ 103 w 115"/>
                <a:gd name="T19" fmla="*/ 24 h 24"/>
                <a:gd name="T20" fmla="*/ 108 w 115"/>
                <a:gd name="T21" fmla="*/ 23 h 24"/>
                <a:gd name="T22" fmla="*/ 112 w 115"/>
                <a:gd name="T23" fmla="*/ 21 h 24"/>
                <a:gd name="T24" fmla="*/ 114 w 115"/>
                <a:gd name="T25" fmla="*/ 17 h 24"/>
                <a:gd name="T26" fmla="*/ 115 w 115"/>
                <a:gd name="T27" fmla="*/ 12 h 24"/>
                <a:gd name="T28" fmla="*/ 114 w 115"/>
                <a:gd name="T29" fmla="*/ 8 h 24"/>
                <a:gd name="T30" fmla="*/ 112 w 115"/>
                <a:gd name="T31" fmla="*/ 3 h 24"/>
                <a:gd name="T32" fmla="*/ 108 w 115"/>
                <a:gd name="T33" fmla="*/ 1 h 24"/>
                <a:gd name="T34" fmla="*/ 103 w 115"/>
                <a:gd name="T35" fmla="*/ 0 h 24"/>
                <a:gd name="T36" fmla="*/ 12 w 115"/>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4">
                  <a:moveTo>
                    <a:pt x="12" y="0"/>
                  </a:moveTo>
                  <a:lnTo>
                    <a:pt x="7" y="1"/>
                  </a:lnTo>
                  <a:lnTo>
                    <a:pt x="4" y="3"/>
                  </a:lnTo>
                  <a:lnTo>
                    <a:pt x="1" y="8"/>
                  </a:lnTo>
                  <a:lnTo>
                    <a:pt x="0" y="12"/>
                  </a:lnTo>
                  <a:lnTo>
                    <a:pt x="1" y="17"/>
                  </a:lnTo>
                  <a:lnTo>
                    <a:pt x="4" y="21"/>
                  </a:lnTo>
                  <a:lnTo>
                    <a:pt x="7" y="23"/>
                  </a:lnTo>
                  <a:lnTo>
                    <a:pt x="12" y="24"/>
                  </a:lnTo>
                  <a:lnTo>
                    <a:pt x="103" y="24"/>
                  </a:lnTo>
                  <a:lnTo>
                    <a:pt x="108" y="23"/>
                  </a:lnTo>
                  <a:lnTo>
                    <a:pt x="112" y="21"/>
                  </a:lnTo>
                  <a:lnTo>
                    <a:pt x="114" y="17"/>
                  </a:lnTo>
                  <a:lnTo>
                    <a:pt x="115" y="12"/>
                  </a:lnTo>
                  <a:lnTo>
                    <a:pt x="114" y="8"/>
                  </a:lnTo>
                  <a:lnTo>
                    <a:pt x="112" y="3"/>
                  </a:lnTo>
                  <a:lnTo>
                    <a:pt x="108" y="1"/>
                  </a:lnTo>
                  <a:lnTo>
                    <a:pt x="103"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grpSp>
      <p:grpSp>
        <p:nvGrpSpPr>
          <p:cNvPr id="51" name="Group 50">
            <a:extLst>
              <a:ext uri="{FF2B5EF4-FFF2-40B4-BE49-F238E27FC236}">
                <a16:creationId xmlns:a16="http://schemas.microsoft.com/office/drawing/2014/main" id="{A508A3F7-8768-4254-AC33-D76F4A9BD44A}"/>
              </a:ext>
            </a:extLst>
          </p:cNvPr>
          <p:cNvGrpSpPr/>
          <p:nvPr/>
        </p:nvGrpSpPr>
        <p:grpSpPr>
          <a:xfrm>
            <a:off x="7162813" y="1938078"/>
            <a:ext cx="215499" cy="214313"/>
            <a:chOff x="4892681" y="2516188"/>
            <a:chExt cx="287332" cy="285750"/>
          </a:xfrm>
          <a:solidFill>
            <a:schemeClr val="tx2">
              <a:lumMod val="60000"/>
              <a:lumOff val="40000"/>
            </a:schemeClr>
          </a:solidFill>
        </p:grpSpPr>
        <p:sp>
          <p:nvSpPr>
            <p:cNvPr id="52" name="Freeform 1161">
              <a:extLst>
                <a:ext uri="{FF2B5EF4-FFF2-40B4-BE49-F238E27FC236}">
                  <a16:creationId xmlns:a16="http://schemas.microsoft.com/office/drawing/2014/main" id="{83E12333-584F-4936-83AC-6FA85C618FA9}"/>
                </a:ext>
              </a:extLst>
            </p:cNvPr>
            <p:cNvSpPr>
              <a:spLocks/>
            </p:cNvSpPr>
            <p:nvPr/>
          </p:nvSpPr>
          <p:spPr bwMode="auto">
            <a:xfrm>
              <a:off x="4892681" y="2554288"/>
              <a:ext cx="200025" cy="220663"/>
            </a:xfrm>
            <a:custGeom>
              <a:avLst/>
              <a:gdLst>
                <a:gd name="T0" fmla="*/ 411 w 506"/>
                <a:gd name="T1" fmla="*/ 506 h 554"/>
                <a:gd name="T2" fmla="*/ 506 w 506"/>
                <a:gd name="T3" fmla="*/ 410 h 554"/>
                <a:gd name="T4" fmla="*/ 506 w 506"/>
                <a:gd name="T5" fmla="*/ 11 h 554"/>
                <a:gd name="T6" fmla="*/ 505 w 506"/>
                <a:gd name="T7" fmla="*/ 7 h 554"/>
                <a:gd name="T8" fmla="*/ 503 w 506"/>
                <a:gd name="T9" fmla="*/ 3 h 554"/>
                <a:gd name="T10" fmla="*/ 499 w 506"/>
                <a:gd name="T11" fmla="*/ 1 h 554"/>
                <a:gd name="T12" fmla="*/ 494 w 506"/>
                <a:gd name="T13" fmla="*/ 0 h 554"/>
                <a:gd name="T14" fmla="*/ 410 w 506"/>
                <a:gd name="T15" fmla="*/ 0 h 554"/>
                <a:gd name="T16" fmla="*/ 410 w 506"/>
                <a:gd name="T17" fmla="*/ 71 h 554"/>
                <a:gd name="T18" fmla="*/ 434 w 506"/>
                <a:gd name="T19" fmla="*/ 71 h 554"/>
                <a:gd name="T20" fmla="*/ 434 w 506"/>
                <a:gd name="T21" fmla="*/ 481 h 554"/>
                <a:gd name="T22" fmla="*/ 73 w 506"/>
                <a:gd name="T23" fmla="*/ 481 h 554"/>
                <a:gd name="T24" fmla="*/ 73 w 506"/>
                <a:gd name="T25" fmla="*/ 71 h 554"/>
                <a:gd name="T26" fmla="*/ 97 w 506"/>
                <a:gd name="T27" fmla="*/ 71 h 554"/>
                <a:gd name="T28" fmla="*/ 97 w 506"/>
                <a:gd name="T29" fmla="*/ 0 h 554"/>
                <a:gd name="T30" fmla="*/ 12 w 506"/>
                <a:gd name="T31" fmla="*/ 0 h 554"/>
                <a:gd name="T32" fmla="*/ 7 w 506"/>
                <a:gd name="T33" fmla="*/ 1 h 554"/>
                <a:gd name="T34" fmla="*/ 4 w 506"/>
                <a:gd name="T35" fmla="*/ 3 h 554"/>
                <a:gd name="T36" fmla="*/ 1 w 506"/>
                <a:gd name="T37" fmla="*/ 7 h 554"/>
                <a:gd name="T38" fmla="*/ 0 w 506"/>
                <a:gd name="T39" fmla="*/ 11 h 554"/>
                <a:gd name="T40" fmla="*/ 0 w 506"/>
                <a:gd name="T41" fmla="*/ 494 h 554"/>
                <a:gd name="T42" fmla="*/ 0 w 506"/>
                <a:gd name="T43" fmla="*/ 501 h 554"/>
                <a:gd name="T44" fmla="*/ 1 w 506"/>
                <a:gd name="T45" fmla="*/ 508 h 554"/>
                <a:gd name="T46" fmla="*/ 2 w 506"/>
                <a:gd name="T47" fmla="*/ 514 h 554"/>
                <a:gd name="T48" fmla="*/ 4 w 506"/>
                <a:gd name="T49" fmla="*/ 520 h 554"/>
                <a:gd name="T50" fmla="*/ 6 w 506"/>
                <a:gd name="T51" fmla="*/ 525 h 554"/>
                <a:gd name="T52" fmla="*/ 9 w 506"/>
                <a:gd name="T53" fmla="*/ 530 h 554"/>
                <a:gd name="T54" fmla="*/ 12 w 506"/>
                <a:gd name="T55" fmla="*/ 534 h 554"/>
                <a:gd name="T56" fmla="*/ 15 w 506"/>
                <a:gd name="T57" fmla="*/ 538 h 554"/>
                <a:gd name="T58" fmla="*/ 20 w 506"/>
                <a:gd name="T59" fmla="*/ 542 h 554"/>
                <a:gd name="T60" fmla="*/ 24 w 506"/>
                <a:gd name="T61" fmla="*/ 546 h 554"/>
                <a:gd name="T62" fmla="*/ 29 w 506"/>
                <a:gd name="T63" fmla="*/ 548 h 554"/>
                <a:gd name="T64" fmla="*/ 35 w 506"/>
                <a:gd name="T65" fmla="*/ 550 h 554"/>
                <a:gd name="T66" fmla="*/ 40 w 506"/>
                <a:gd name="T67" fmla="*/ 552 h 554"/>
                <a:gd name="T68" fmla="*/ 46 w 506"/>
                <a:gd name="T69" fmla="*/ 553 h 554"/>
                <a:gd name="T70" fmla="*/ 53 w 506"/>
                <a:gd name="T71" fmla="*/ 554 h 554"/>
                <a:gd name="T72" fmla="*/ 60 w 506"/>
                <a:gd name="T73" fmla="*/ 554 h 554"/>
                <a:gd name="T74" fmla="*/ 396 w 506"/>
                <a:gd name="T75" fmla="*/ 554 h 554"/>
                <a:gd name="T76" fmla="*/ 408 w 506"/>
                <a:gd name="T77" fmla="*/ 512 h 554"/>
                <a:gd name="T78" fmla="*/ 409 w 506"/>
                <a:gd name="T79" fmla="*/ 509 h 554"/>
                <a:gd name="T80" fmla="*/ 411 w 506"/>
                <a:gd name="T81" fmla="*/ 50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54">
                  <a:moveTo>
                    <a:pt x="411" y="506"/>
                  </a:moveTo>
                  <a:lnTo>
                    <a:pt x="506" y="410"/>
                  </a:lnTo>
                  <a:lnTo>
                    <a:pt x="506" y="11"/>
                  </a:lnTo>
                  <a:lnTo>
                    <a:pt x="505" y="7"/>
                  </a:lnTo>
                  <a:lnTo>
                    <a:pt x="503" y="3"/>
                  </a:lnTo>
                  <a:lnTo>
                    <a:pt x="499" y="1"/>
                  </a:lnTo>
                  <a:lnTo>
                    <a:pt x="494" y="0"/>
                  </a:lnTo>
                  <a:lnTo>
                    <a:pt x="410" y="0"/>
                  </a:lnTo>
                  <a:lnTo>
                    <a:pt x="410" y="71"/>
                  </a:lnTo>
                  <a:lnTo>
                    <a:pt x="434" y="71"/>
                  </a:lnTo>
                  <a:lnTo>
                    <a:pt x="434" y="481"/>
                  </a:lnTo>
                  <a:lnTo>
                    <a:pt x="73" y="481"/>
                  </a:lnTo>
                  <a:lnTo>
                    <a:pt x="73" y="71"/>
                  </a:lnTo>
                  <a:lnTo>
                    <a:pt x="97" y="71"/>
                  </a:lnTo>
                  <a:lnTo>
                    <a:pt x="97" y="0"/>
                  </a:lnTo>
                  <a:lnTo>
                    <a:pt x="12" y="0"/>
                  </a:lnTo>
                  <a:lnTo>
                    <a:pt x="7" y="1"/>
                  </a:lnTo>
                  <a:lnTo>
                    <a:pt x="4" y="3"/>
                  </a:lnTo>
                  <a:lnTo>
                    <a:pt x="1" y="7"/>
                  </a:lnTo>
                  <a:lnTo>
                    <a:pt x="0" y="11"/>
                  </a:lnTo>
                  <a:lnTo>
                    <a:pt x="0" y="494"/>
                  </a:lnTo>
                  <a:lnTo>
                    <a:pt x="0" y="501"/>
                  </a:lnTo>
                  <a:lnTo>
                    <a:pt x="1" y="508"/>
                  </a:lnTo>
                  <a:lnTo>
                    <a:pt x="2" y="514"/>
                  </a:lnTo>
                  <a:lnTo>
                    <a:pt x="4" y="520"/>
                  </a:lnTo>
                  <a:lnTo>
                    <a:pt x="6" y="525"/>
                  </a:lnTo>
                  <a:lnTo>
                    <a:pt x="9" y="530"/>
                  </a:lnTo>
                  <a:lnTo>
                    <a:pt x="12" y="534"/>
                  </a:lnTo>
                  <a:lnTo>
                    <a:pt x="15" y="538"/>
                  </a:lnTo>
                  <a:lnTo>
                    <a:pt x="20" y="542"/>
                  </a:lnTo>
                  <a:lnTo>
                    <a:pt x="24" y="546"/>
                  </a:lnTo>
                  <a:lnTo>
                    <a:pt x="29" y="548"/>
                  </a:lnTo>
                  <a:lnTo>
                    <a:pt x="35" y="550"/>
                  </a:lnTo>
                  <a:lnTo>
                    <a:pt x="40" y="552"/>
                  </a:lnTo>
                  <a:lnTo>
                    <a:pt x="46" y="553"/>
                  </a:lnTo>
                  <a:lnTo>
                    <a:pt x="53" y="554"/>
                  </a:lnTo>
                  <a:lnTo>
                    <a:pt x="60" y="554"/>
                  </a:lnTo>
                  <a:lnTo>
                    <a:pt x="396" y="554"/>
                  </a:lnTo>
                  <a:lnTo>
                    <a:pt x="408" y="512"/>
                  </a:lnTo>
                  <a:lnTo>
                    <a:pt x="409" y="509"/>
                  </a:lnTo>
                  <a:lnTo>
                    <a:pt x="411" y="5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53" name="Freeform 1162">
              <a:extLst>
                <a:ext uri="{FF2B5EF4-FFF2-40B4-BE49-F238E27FC236}">
                  <a16:creationId xmlns:a16="http://schemas.microsoft.com/office/drawing/2014/main" id="{4D944786-0418-4DC7-9244-F37F83411393}"/>
                </a:ext>
              </a:extLst>
            </p:cNvPr>
            <p:cNvSpPr>
              <a:spLocks/>
            </p:cNvSpPr>
            <p:nvPr/>
          </p:nvSpPr>
          <p:spPr bwMode="auto">
            <a:xfrm>
              <a:off x="4953000" y="2622550"/>
              <a:ext cx="69850" cy="9525"/>
            </a:xfrm>
            <a:custGeom>
              <a:avLst/>
              <a:gdLst>
                <a:gd name="T0" fmla="*/ 164 w 176"/>
                <a:gd name="T1" fmla="*/ 0 h 25"/>
                <a:gd name="T2" fmla="*/ 12 w 176"/>
                <a:gd name="T3" fmla="*/ 0 h 25"/>
                <a:gd name="T4" fmla="*/ 7 w 176"/>
                <a:gd name="T5" fmla="*/ 1 h 25"/>
                <a:gd name="T6" fmla="*/ 4 w 176"/>
                <a:gd name="T7" fmla="*/ 4 h 25"/>
                <a:gd name="T8" fmla="*/ 1 w 176"/>
                <a:gd name="T9" fmla="*/ 7 h 25"/>
                <a:gd name="T10" fmla="*/ 0 w 176"/>
                <a:gd name="T11" fmla="*/ 12 h 25"/>
                <a:gd name="T12" fmla="*/ 1 w 176"/>
                <a:gd name="T13" fmla="*/ 18 h 25"/>
                <a:gd name="T14" fmla="*/ 4 w 176"/>
                <a:gd name="T15" fmla="*/ 21 h 25"/>
                <a:gd name="T16" fmla="*/ 7 w 176"/>
                <a:gd name="T17" fmla="*/ 24 h 25"/>
                <a:gd name="T18" fmla="*/ 12 w 176"/>
                <a:gd name="T19" fmla="*/ 25 h 25"/>
                <a:gd name="T20" fmla="*/ 164 w 176"/>
                <a:gd name="T21" fmla="*/ 25 h 25"/>
                <a:gd name="T22" fmla="*/ 168 w 176"/>
                <a:gd name="T23" fmla="*/ 24 h 25"/>
                <a:gd name="T24" fmla="*/ 172 w 176"/>
                <a:gd name="T25" fmla="*/ 21 h 25"/>
                <a:gd name="T26" fmla="*/ 175 w 176"/>
                <a:gd name="T27" fmla="*/ 18 h 25"/>
                <a:gd name="T28" fmla="*/ 176 w 176"/>
                <a:gd name="T29" fmla="*/ 12 h 25"/>
                <a:gd name="T30" fmla="*/ 175 w 176"/>
                <a:gd name="T31" fmla="*/ 7 h 25"/>
                <a:gd name="T32" fmla="*/ 172 w 176"/>
                <a:gd name="T33" fmla="*/ 4 h 25"/>
                <a:gd name="T34" fmla="*/ 168 w 176"/>
                <a:gd name="T35" fmla="*/ 1 h 25"/>
                <a:gd name="T36" fmla="*/ 164 w 176"/>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5">
                  <a:moveTo>
                    <a:pt x="164" y="0"/>
                  </a:moveTo>
                  <a:lnTo>
                    <a:pt x="12" y="0"/>
                  </a:lnTo>
                  <a:lnTo>
                    <a:pt x="7" y="1"/>
                  </a:lnTo>
                  <a:lnTo>
                    <a:pt x="4" y="4"/>
                  </a:lnTo>
                  <a:lnTo>
                    <a:pt x="1" y="7"/>
                  </a:lnTo>
                  <a:lnTo>
                    <a:pt x="0" y="12"/>
                  </a:lnTo>
                  <a:lnTo>
                    <a:pt x="1" y="18"/>
                  </a:lnTo>
                  <a:lnTo>
                    <a:pt x="4" y="21"/>
                  </a:lnTo>
                  <a:lnTo>
                    <a:pt x="7" y="24"/>
                  </a:lnTo>
                  <a:lnTo>
                    <a:pt x="12" y="25"/>
                  </a:lnTo>
                  <a:lnTo>
                    <a:pt x="164" y="25"/>
                  </a:lnTo>
                  <a:lnTo>
                    <a:pt x="168" y="24"/>
                  </a:lnTo>
                  <a:lnTo>
                    <a:pt x="172" y="21"/>
                  </a:lnTo>
                  <a:lnTo>
                    <a:pt x="175" y="18"/>
                  </a:lnTo>
                  <a:lnTo>
                    <a:pt x="176" y="12"/>
                  </a:lnTo>
                  <a:lnTo>
                    <a:pt x="175" y="7"/>
                  </a:lnTo>
                  <a:lnTo>
                    <a:pt x="172" y="4"/>
                  </a:lnTo>
                  <a:lnTo>
                    <a:pt x="168"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54" name="Freeform 1163">
              <a:extLst>
                <a:ext uri="{FF2B5EF4-FFF2-40B4-BE49-F238E27FC236}">
                  <a16:creationId xmlns:a16="http://schemas.microsoft.com/office/drawing/2014/main" id="{CBC2A632-420B-4674-9D34-0B88C02952A9}"/>
                </a:ext>
              </a:extLst>
            </p:cNvPr>
            <p:cNvSpPr>
              <a:spLocks/>
            </p:cNvSpPr>
            <p:nvPr/>
          </p:nvSpPr>
          <p:spPr bwMode="auto">
            <a:xfrm>
              <a:off x="4940300" y="2516188"/>
              <a:ext cx="104775" cy="82550"/>
            </a:xfrm>
            <a:custGeom>
              <a:avLst/>
              <a:gdLst>
                <a:gd name="T0" fmla="*/ 253 w 266"/>
                <a:gd name="T1" fmla="*/ 205 h 205"/>
                <a:gd name="T2" fmla="*/ 263 w 266"/>
                <a:gd name="T3" fmla="*/ 202 h 205"/>
                <a:gd name="T4" fmla="*/ 266 w 266"/>
                <a:gd name="T5" fmla="*/ 193 h 205"/>
                <a:gd name="T6" fmla="*/ 265 w 266"/>
                <a:gd name="T7" fmla="*/ 56 h 205"/>
                <a:gd name="T8" fmla="*/ 258 w 266"/>
                <a:gd name="T9" fmla="*/ 49 h 205"/>
                <a:gd name="T10" fmla="*/ 217 w 266"/>
                <a:gd name="T11" fmla="*/ 48 h 205"/>
                <a:gd name="T12" fmla="*/ 205 w 266"/>
                <a:gd name="T13" fmla="*/ 43 h 205"/>
                <a:gd name="T14" fmla="*/ 200 w 266"/>
                <a:gd name="T15" fmla="*/ 32 h 205"/>
                <a:gd name="T16" fmla="*/ 192 w 266"/>
                <a:gd name="T17" fmla="*/ 19 h 205"/>
                <a:gd name="T18" fmla="*/ 178 w 266"/>
                <a:gd name="T19" fmla="*/ 9 h 205"/>
                <a:gd name="T20" fmla="*/ 169 w 266"/>
                <a:gd name="T21" fmla="*/ 5 h 205"/>
                <a:gd name="T22" fmla="*/ 166 w 266"/>
                <a:gd name="T23" fmla="*/ 4 h 205"/>
                <a:gd name="T24" fmla="*/ 162 w 266"/>
                <a:gd name="T25" fmla="*/ 4 h 205"/>
                <a:gd name="T26" fmla="*/ 158 w 266"/>
                <a:gd name="T27" fmla="*/ 3 h 205"/>
                <a:gd name="T28" fmla="*/ 154 w 266"/>
                <a:gd name="T29" fmla="*/ 2 h 205"/>
                <a:gd name="T30" fmla="*/ 150 w 266"/>
                <a:gd name="T31" fmla="*/ 1 h 205"/>
                <a:gd name="T32" fmla="*/ 145 w 266"/>
                <a:gd name="T33" fmla="*/ 1 h 205"/>
                <a:gd name="T34" fmla="*/ 140 w 266"/>
                <a:gd name="T35" fmla="*/ 0 h 205"/>
                <a:gd name="T36" fmla="*/ 131 w 266"/>
                <a:gd name="T37" fmla="*/ 0 h 205"/>
                <a:gd name="T38" fmla="*/ 125 w 266"/>
                <a:gd name="T39" fmla="*/ 1 h 205"/>
                <a:gd name="T40" fmla="*/ 121 w 266"/>
                <a:gd name="T41" fmla="*/ 1 h 205"/>
                <a:gd name="T42" fmla="*/ 117 w 266"/>
                <a:gd name="T43" fmla="*/ 2 h 205"/>
                <a:gd name="T44" fmla="*/ 113 w 266"/>
                <a:gd name="T45" fmla="*/ 3 h 205"/>
                <a:gd name="T46" fmla="*/ 110 w 266"/>
                <a:gd name="T47" fmla="*/ 4 h 205"/>
                <a:gd name="T48" fmla="*/ 106 w 266"/>
                <a:gd name="T49" fmla="*/ 4 h 205"/>
                <a:gd name="T50" fmla="*/ 102 w 266"/>
                <a:gd name="T51" fmla="*/ 5 h 205"/>
                <a:gd name="T52" fmla="*/ 92 w 266"/>
                <a:gd name="T53" fmla="*/ 9 h 205"/>
                <a:gd name="T54" fmla="*/ 79 w 266"/>
                <a:gd name="T55" fmla="*/ 19 h 205"/>
                <a:gd name="T56" fmla="*/ 70 w 266"/>
                <a:gd name="T57" fmla="*/ 32 h 205"/>
                <a:gd name="T58" fmla="*/ 65 w 266"/>
                <a:gd name="T59" fmla="*/ 43 h 205"/>
                <a:gd name="T60" fmla="*/ 55 w 266"/>
                <a:gd name="T61" fmla="*/ 48 h 205"/>
                <a:gd name="T62" fmla="*/ 9 w 266"/>
                <a:gd name="T63" fmla="*/ 49 h 205"/>
                <a:gd name="T64" fmla="*/ 1 w 266"/>
                <a:gd name="T65" fmla="*/ 56 h 205"/>
                <a:gd name="T66" fmla="*/ 0 w 266"/>
                <a:gd name="T67" fmla="*/ 193 h 205"/>
                <a:gd name="T68" fmla="*/ 5 w 266"/>
                <a:gd name="T69" fmla="*/ 202 h 205"/>
                <a:gd name="T70" fmla="*/ 13 w 266"/>
                <a:gd name="T7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6" h="205">
                  <a:moveTo>
                    <a:pt x="13" y="205"/>
                  </a:moveTo>
                  <a:lnTo>
                    <a:pt x="253" y="205"/>
                  </a:lnTo>
                  <a:lnTo>
                    <a:pt x="258" y="204"/>
                  </a:lnTo>
                  <a:lnTo>
                    <a:pt x="263" y="202"/>
                  </a:lnTo>
                  <a:lnTo>
                    <a:pt x="265" y="198"/>
                  </a:lnTo>
                  <a:lnTo>
                    <a:pt x="266" y="193"/>
                  </a:lnTo>
                  <a:lnTo>
                    <a:pt x="266" y="60"/>
                  </a:lnTo>
                  <a:lnTo>
                    <a:pt x="265" y="56"/>
                  </a:lnTo>
                  <a:lnTo>
                    <a:pt x="263" y="52"/>
                  </a:lnTo>
                  <a:lnTo>
                    <a:pt x="258" y="49"/>
                  </a:lnTo>
                  <a:lnTo>
                    <a:pt x="253" y="48"/>
                  </a:lnTo>
                  <a:lnTo>
                    <a:pt x="217" y="48"/>
                  </a:lnTo>
                  <a:lnTo>
                    <a:pt x="207" y="48"/>
                  </a:lnTo>
                  <a:lnTo>
                    <a:pt x="205" y="43"/>
                  </a:lnTo>
                  <a:lnTo>
                    <a:pt x="203" y="38"/>
                  </a:lnTo>
                  <a:lnTo>
                    <a:pt x="200" y="32"/>
                  </a:lnTo>
                  <a:lnTo>
                    <a:pt x="197" y="26"/>
                  </a:lnTo>
                  <a:lnTo>
                    <a:pt x="192" y="19"/>
                  </a:lnTo>
                  <a:lnTo>
                    <a:pt x="186" y="14"/>
                  </a:lnTo>
                  <a:lnTo>
                    <a:pt x="178" y="9"/>
                  </a:lnTo>
                  <a:lnTo>
                    <a:pt x="169" y="5"/>
                  </a:lnTo>
                  <a:lnTo>
                    <a:pt x="169" y="5"/>
                  </a:lnTo>
                  <a:lnTo>
                    <a:pt x="169" y="5"/>
                  </a:lnTo>
                  <a:lnTo>
                    <a:pt x="166" y="4"/>
                  </a:lnTo>
                  <a:lnTo>
                    <a:pt x="163" y="4"/>
                  </a:lnTo>
                  <a:lnTo>
                    <a:pt x="162" y="4"/>
                  </a:lnTo>
                  <a:lnTo>
                    <a:pt x="161" y="4"/>
                  </a:lnTo>
                  <a:lnTo>
                    <a:pt x="158" y="3"/>
                  </a:lnTo>
                  <a:lnTo>
                    <a:pt x="155" y="2"/>
                  </a:lnTo>
                  <a:lnTo>
                    <a:pt x="154" y="2"/>
                  </a:lnTo>
                  <a:lnTo>
                    <a:pt x="153" y="1"/>
                  </a:lnTo>
                  <a:lnTo>
                    <a:pt x="150" y="1"/>
                  </a:lnTo>
                  <a:lnTo>
                    <a:pt x="147" y="1"/>
                  </a:lnTo>
                  <a:lnTo>
                    <a:pt x="145" y="1"/>
                  </a:lnTo>
                  <a:lnTo>
                    <a:pt x="144" y="1"/>
                  </a:lnTo>
                  <a:lnTo>
                    <a:pt x="140" y="0"/>
                  </a:lnTo>
                  <a:lnTo>
                    <a:pt x="135" y="0"/>
                  </a:lnTo>
                  <a:lnTo>
                    <a:pt x="131" y="0"/>
                  </a:lnTo>
                  <a:lnTo>
                    <a:pt x="126" y="1"/>
                  </a:lnTo>
                  <a:lnTo>
                    <a:pt x="125" y="1"/>
                  </a:lnTo>
                  <a:lnTo>
                    <a:pt x="124" y="1"/>
                  </a:lnTo>
                  <a:lnTo>
                    <a:pt x="121" y="1"/>
                  </a:lnTo>
                  <a:lnTo>
                    <a:pt x="118" y="1"/>
                  </a:lnTo>
                  <a:lnTo>
                    <a:pt x="117" y="2"/>
                  </a:lnTo>
                  <a:lnTo>
                    <a:pt x="116" y="2"/>
                  </a:lnTo>
                  <a:lnTo>
                    <a:pt x="113" y="3"/>
                  </a:lnTo>
                  <a:lnTo>
                    <a:pt x="110" y="4"/>
                  </a:lnTo>
                  <a:lnTo>
                    <a:pt x="110" y="4"/>
                  </a:lnTo>
                  <a:lnTo>
                    <a:pt x="109" y="4"/>
                  </a:lnTo>
                  <a:lnTo>
                    <a:pt x="106" y="4"/>
                  </a:lnTo>
                  <a:lnTo>
                    <a:pt x="102" y="5"/>
                  </a:lnTo>
                  <a:lnTo>
                    <a:pt x="102" y="5"/>
                  </a:lnTo>
                  <a:lnTo>
                    <a:pt x="101" y="5"/>
                  </a:lnTo>
                  <a:lnTo>
                    <a:pt x="92" y="9"/>
                  </a:lnTo>
                  <a:lnTo>
                    <a:pt x="85" y="14"/>
                  </a:lnTo>
                  <a:lnTo>
                    <a:pt x="79" y="19"/>
                  </a:lnTo>
                  <a:lnTo>
                    <a:pt x="74" y="26"/>
                  </a:lnTo>
                  <a:lnTo>
                    <a:pt x="70" y="32"/>
                  </a:lnTo>
                  <a:lnTo>
                    <a:pt x="67" y="38"/>
                  </a:lnTo>
                  <a:lnTo>
                    <a:pt x="65" y="43"/>
                  </a:lnTo>
                  <a:lnTo>
                    <a:pt x="64" y="48"/>
                  </a:lnTo>
                  <a:lnTo>
                    <a:pt x="55" y="48"/>
                  </a:lnTo>
                  <a:lnTo>
                    <a:pt x="13" y="48"/>
                  </a:lnTo>
                  <a:lnTo>
                    <a:pt x="9" y="49"/>
                  </a:lnTo>
                  <a:lnTo>
                    <a:pt x="5" y="52"/>
                  </a:lnTo>
                  <a:lnTo>
                    <a:pt x="1" y="56"/>
                  </a:lnTo>
                  <a:lnTo>
                    <a:pt x="0" y="60"/>
                  </a:lnTo>
                  <a:lnTo>
                    <a:pt x="0" y="193"/>
                  </a:lnTo>
                  <a:lnTo>
                    <a:pt x="1" y="198"/>
                  </a:lnTo>
                  <a:lnTo>
                    <a:pt x="5" y="202"/>
                  </a:lnTo>
                  <a:lnTo>
                    <a:pt x="9" y="204"/>
                  </a:lnTo>
                  <a:lnTo>
                    <a:pt x="13"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55" name="Freeform 1164">
              <a:extLst>
                <a:ext uri="{FF2B5EF4-FFF2-40B4-BE49-F238E27FC236}">
                  <a16:creationId xmlns:a16="http://schemas.microsoft.com/office/drawing/2014/main" id="{217D8062-AEB6-4424-9774-52BC6670CEBB}"/>
                </a:ext>
              </a:extLst>
            </p:cNvPr>
            <p:cNvSpPr>
              <a:spLocks/>
            </p:cNvSpPr>
            <p:nvPr/>
          </p:nvSpPr>
          <p:spPr bwMode="auto">
            <a:xfrm>
              <a:off x="5051425" y="2767013"/>
              <a:ext cx="34925" cy="34925"/>
            </a:xfrm>
            <a:custGeom>
              <a:avLst/>
              <a:gdLst>
                <a:gd name="T0" fmla="*/ 0 w 88"/>
                <a:gd name="T1" fmla="*/ 88 h 88"/>
                <a:gd name="T2" fmla="*/ 88 w 88"/>
                <a:gd name="T3" fmla="*/ 64 h 88"/>
                <a:gd name="T4" fmla="*/ 25 w 88"/>
                <a:gd name="T5" fmla="*/ 0 h 88"/>
                <a:gd name="T6" fmla="*/ 0 w 88"/>
                <a:gd name="T7" fmla="*/ 88 h 88"/>
              </a:gdLst>
              <a:ahLst/>
              <a:cxnLst>
                <a:cxn ang="0">
                  <a:pos x="T0" y="T1"/>
                </a:cxn>
                <a:cxn ang="0">
                  <a:pos x="T2" y="T3"/>
                </a:cxn>
                <a:cxn ang="0">
                  <a:pos x="T4" y="T5"/>
                </a:cxn>
                <a:cxn ang="0">
                  <a:pos x="T6" y="T7"/>
                </a:cxn>
              </a:cxnLst>
              <a:rect l="0" t="0" r="r" b="b"/>
              <a:pathLst>
                <a:path w="88" h="88">
                  <a:moveTo>
                    <a:pt x="0" y="88"/>
                  </a:moveTo>
                  <a:lnTo>
                    <a:pt x="88" y="64"/>
                  </a:lnTo>
                  <a:lnTo>
                    <a:pt x="25" y="0"/>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56" name="Freeform 1165">
              <a:extLst>
                <a:ext uri="{FF2B5EF4-FFF2-40B4-BE49-F238E27FC236}">
                  <a16:creationId xmlns:a16="http://schemas.microsoft.com/office/drawing/2014/main" id="{98312E94-1000-4146-B1B9-E4CAA2DF1587}"/>
                </a:ext>
              </a:extLst>
            </p:cNvPr>
            <p:cNvSpPr>
              <a:spLocks/>
            </p:cNvSpPr>
            <p:nvPr/>
          </p:nvSpPr>
          <p:spPr bwMode="auto">
            <a:xfrm>
              <a:off x="5065713" y="2701925"/>
              <a:ext cx="87313" cy="85725"/>
            </a:xfrm>
            <a:custGeom>
              <a:avLst/>
              <a:gdLst>
                <a:gd name="T0" fmla="*/ 0 w 218"/>
                <a:gd name="T1" fmla="*/ 145 h 218"/>
                <a:gd name="T2" fmla="*/ 73 w 218"/>
                <a:gd name="T3" fmla="*/ 218 h 218"/>
                <a:gd name="T4" fmla="*/ 218 w 218"/>
                <a:gd name="T5" fmla="*/ 74 h 218"/>
                <a:gd name="T6" fmla="*/ 144 w 218"/>
                <a:gd name="T7" fmla="*/ 0 h 218"/>
                <a:gd name="T8" fmla="*/ 0 w 218"/>
                <a:gd name="T9" fmla="*/ 145 h 218"/>
              </a:gdLst>
              <a:ahLst/>
              <a:cxnLst>
                <a:cxn ang="0">
                  <a:pos x="T0" y="T1"/>
                </a:cxn>
                <a:cxn ang="0">
                  <a:pos x="T2" y="T3"/>
                </a:cxn>
                <a:cxn ang="0">
                  <a:pos x="T4" y="T5"/>
                </a:cxn>
                <a:cxn ang="0">
                  <a:pos x="T6" y="T7"/>
                </a:cxn>
                <a:cxn ang="0">
                  <a:pos x="T8" y="T9"/>
                </a:cxn>
              </a:cxnLst>
              <a:rect l="0" t="0" r="r" b="b"/>
              <a:pathLst>
                <a:path w="218" h="218">
                  <a:moveTo>
                    <a:pt x="0" y="145"/>
                  </a:moveTo>
                  <a:lnTo>
                    <a:pt x="73" y="218"/>
                  </a:lnTo>
                  <a:lnTo>
                    <a:pt x="218" y="74"/>
                  </a:lnTo>
                  <a:lnTo>
                    <a:pt x="144" y="0"/>
                  </a:lnTo>
                  <a:lnTo>
                    <a:pt x="0"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57" name="Freeform 1166">
              <a:extLst>
                <a:ext uri="{FF2B5EF4-FFF2-40B4-BE49-F238E27FC236}">
                  <a16:creationId xmlns:a16="http://schemas.microsoft.com/office/drawing/2014/main" id="{A6FD2E16-1F5D-42E2-AA24-9192C5591B11}"/>
                </a:ext>
              </a:extLst>
            </p:cNvPr>
            <p:cNvSpPr>
              <a:spLocks/>
            </p:cNvSpPr>
            <p:nvPr/>
          </p:nvSpPr>
          <p:spPr bwMode="auto">
            <a:xfrm>
              <a:off x="5130800" y="2674938"/>
              <a:ext cx="49213" cy="49213"/>
            </a:xfrm>
            <a:custGeom>
              <a:avLst/>
              <a:gdLst>
                <a:gd name="T0" fmla="*/ 50 w 123"/>
                <a:gd name="T1" fmla="*/ 0 h 123"/>
                <a:gd name="T2" fmla="*/ 0 w 123"/>
                <a:gd name="T3" fmla="*/ 50 h 123"/>
                <a:gd name="T4" fmla="*/ 73 w 123"/>
                <a:gd name="T5" fmla="*/ 123 h 123"/>
                <a:gd name="T6" fmla="*/ 123 w 123"/>
                <a:gd name="T7" fmla="*/ 73 h 123"/>
                <a:gd name="T8" fmla="*/ 50 w 123"/>
                <a:gd name="T9" fmla="*/ 0 h 123"/>
              </a:gdLst>
              <a:ahLst/>
              <a:cxnLst>
                <a:cxn ang="0">
                  <a:pos x="T0" y="T1"/>
                </a:cxn>
                <a:cxn ang="0">
                  <a:pos x="T2" y="T3"/>
                </a:cxn>
                <a:cxn ang="0">
                  <a:pos x="T4" y="T5"/>
                </a:cxn>
                <a:cxn ang="0">
                  <a:pos x="T6" y="T7"/>
                </a:cxn>
                <a:cxn ang="0">
                  <a:pos x="T8" y="T9"/>
                </a:cxn>
              </a:cxnLst>
              <a:rect l="0" t="0" r="r" b="b"/>
              <a:pathLst>
                <a:path w="123" h="123">
                  <a:moveTo>
                    <a:pt x="50" y="0"/>
                  </a:moveTo>
                  <a:lnTo>
                    <a:pt x="0" y="50"/>
                  </a:lnTo>
                  <a:lnTo>
                    <a:pt x="73" y="123"/>
                  </a:lnTo>
                  <a:lnTo>
                    <a:pt x="123" y="73"/>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58" name="Freeform 1167">
              <a:extLst>
                <a:ext uri="{FF2B5EF4-FFF2-40B4-BE49-F238E27FC236}">
                  <a16:creationId xmlns:a16="http://schemas.microsoft.com/office/drawing/2014/main" id="{33982E8C-2245-4AEC-A447-EE3B44657835}"/>
                </a:ext>
              </a:extLst>
            </p:cNvPr>
            <p:cNvSpPr>
              <a:spLocks/>
            </p:cNvSpPr>
            <p:nvPr/>
          </p:nvSpPr>
          <p:spPr bwMode="auto">
            <a:xfrm>
              <a:off x="4953000" y="2651125"/>
              <a:ext cx="69850" cy="9525"/>
            </a:xfrm>
            <a:custGeom>
              <a:avLst/>
              <a:gdLst>
                <a:gd name="T0" fmla="*/ 164 w 176"/>
                <a:gd name="T1" fmla="*/ 0 h 23"/>
                <a:gd name="T2" fmla="*/ 12 w 176"/>
                <a:gd name="T3" fmla="*/ 0 h 23"/>
                <a:gd name="T4" fmla="*/ 7 w 176"/>
                <a:gd name="T5" fmla="*/ 1 h 23"/>
                <a:gd name="T6" fmla="*/ 4 w 176"/>
                <a:gd name="T7" fmla="*/ 3 h 23"/>
                <a:gd name="T8" fmla="*/ 1 w 176"/>
                <a:gd name="T9" fmla="*/ 7 h 23"/>
                <a:gd name="T10" fmla="*/ 0 w 176"/>
                <a:gd name="T11" fmla="*/ 12 h 23"/>
                <a:gd name="T12" fmla="*/ 1 w 176"/>
                <a:gd name="T13" fmla="*/ 16 h 23"/>
                <a:gd name="T14" fmla="*/ 4 w 176"/>
                <a:gd name="T15" fmla="*/ 20 h 23"/>
                <a:gd name="T16" fmla="*/ 7 w 176"/>
                <a:gd name="T17" fmla="*/ 23 h 23"/>
                <a:gd name="T18" fmla="*/ 12 w 176"/>
                <a:gd name="T19" fmla="*/ 23 h 23"/>
                <a:gd name="T20" fmla="*/ 164 w 176"/>
                <a:gd name="T21" fmla="*/ 23 h 23"/>
                <a:gd name="T22" fmla="*/ 168 w 176"/>
                <a:gd name="T23" fmla="*/ 23 h 23"/>
                <a:gd name="T24" fmla="*/ 172 w 176"/>
                <a:gd name="T25" fmla="*/ 20 h 23"/>
                <a:gd name="T26" fmla="*/ 175 w 176"/>
                <a:gd name="T27" fmla="*/ 16 h 23"/>
                <a:gd name="T28" fmla="*/ 176 w 176"/>
                <a:gd name="T29" fmla="*/ 12 h 23"/>
                <a:gd name="T30" fmla="*/ 175 w 176"/>
                <a:gd name="T31" fmla="*/ 7 h 23"/>
                <a:gd name="T32" fmla="*/ 172 w 176"/>
                <a:gd name="T33" fmla="*/ 3 h 23"/>
                <a:gd name="T34" fmla="*/ 168 w 176"/>
                <a:gd name="T35" fmla="*/ 1 h 23"/>
                <a:gd name="T36" fmla="*/ 164 w 176"/>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64" y="0"/>
                  </a:moveTo>
                  <a:lnTo>
                    <a:pt x="12" y="0"/>
                  </a:lnTo>
                  <a:lnTo>
                    <a:pt x="7" y="1"/>
                  </a:lnTo>
                  <a:lnTo>
                    <a:pt x="4" y="3"/>
                  </a:lnTo>
                  <a:lnTo>
                    <a:pt x="1" y="7"/>
                  </a:lnTo>
                  <a:lnTo>
                    <a:pt x="0" y="12"/>
                  </a:lnTo>
                  <a:lnTo>
                    <a:pt x="1" y="16"/>
                  </a:lnTo>
                  <a:lnTo>
                    <a:pt x="4" y="20"/>
                  </a:lnTo>
                  <a:lnTo>
                    <a:pt x="7" y="23"/>
                  </a:lnTo>
                  <a:lnTo>
                    <a:pt x="12" y="23"/>
                  </a:lnTo>
                  <a:lnTo>
                    <a:pt x="164" y="23"/>
                  </a:lnTo>
                  <a:lnTo>
                    <a:pt x="168" y="23"/>
                  </a:lnTo>
                  <a:lnTo>
                    <a:pt x="172" y="20"/>
                  </a:lnTo>
                  <a:lnTo>
                    <a:pt x="175" y="16"/>
                  </a:lnTo>
                  <a:lnTo>
                    <a:pt x="176" y="12"/>
                  </a:lnTo>
                  <a:lnTo>
                    <a:pt x="175" y="7"/>
                  </a:lnTo>
                  <a:lnTo>
                    <a:pt x="172" y="3"/>
                  </a:lnTo>
                  <a:lnTo>
                    <a:pt x="168"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59" name="Freeform 1168">
              <a:extLst>
                <a:ext uri="{FF2B5EF4-FFF2-40B4-BE49-F238E27FC236}">
                  <a16:creationId xmlns:a16="http://schemas.microsoft.com/office/drawing/2014/main" id="{470C1A6A-9EE8-40C1-922D-3A33860982D6}"/>
                </a:ext>
              </a:extLst>
            </p:cNvPr>
            <p:cNvSpPr>
              <a:spLocks/>
            </p:cNvSpPr>
            <p:nvPr/>
          </p:nvSpPr>
          <p:spPr bwMode="auto">
            <a:xfrm>
              <a:off x="4953000" y="2679700"/>
              <a:ext cx="69850" cy="9525"/>
            </a:xfrm>
            <a:custGeom>
              <a:avLst/>
              <a:gdLst>
                <a:gd name="T0" fmla="*/ 176 w 176"/>
                <a:gd name="T1" fmla="*/ 11 h 23"/>
                <a:gd name="T2" fmla="*/ 175 w 176"/>
                <a:gd name="T3" fmla="*/ 7 h 23"/>
                <a:gd name="T4" fmla="*/ 172 w 176"/>
                <a:gd name="T5" fmla="*/ 3 h 23"/>
                <a:gd name="T6" fmla="*/ 168 w 176"/>
                <a:gd name="T7" fmla="*/ 1 h 23"/>
                <a:gd name="T8" fmla="*/ 164 w 176"/>
                <a:gd name="T9" fmla="*/ 0 h 23"/>
                <a:gd name="T10" fmla="*/ 12 w 176"/>
                <a:gd name="T11" fmla="*/ 0 h 23"/>
                <a:gd name="T12" fmla="*/ 7 w 176"/>
                <a:gd name="T13" fmla="*/ 1 h 23"/>
                <a:gd name="T14" fmla="*/ 4 w 176"/>
                <a:gd name="T15" fmla="*/ 3 h 23"/>
                <a:gd name="T16" fmla="*/ 1 w 176"/>
                <a:gd name="T17" fmla="*/ 7 h 23"/>
                <a:gd name="T18" fmla="*/ 0 w 176"/>
                <a:gd name="T19" fmla="*/ 11 h 23"/>
                <a:gd name="T20" fmla="*/ 1 w 176"/>
                <a:gd name="T21" fmla="*/ 16 h 23"/>
                <a:gd name="T22" fmla="*/ 4 w 176"/>
                <a:gd name="T23" fmla="*/ 20 h 23"/>
                <a:gd name="T24" fmla="*/ 7 w 176"/>
                <a:gd name="T25" fmla="*/ 22 h 23"/>
                <a:gd name="T26" fmla="*/ 12 w 176"/>
                <a:gd name="T27" fmla="*/ 23 h 23"/>
                <a:gd name="T28" fmla="*/ 164 w 176"/>
                <a:gd name="T29" fmla="*/ 23 h 23"/>
                <a:gd name="T30" fmla="*/ 168 w 176"/>
                <a:gd name="T31" fmla="*/ 22 h 23"/>
                <a:gd name="T32" fmla="*/ 172 w 176"/>
                <a:gd name="T33" fmla="*/ 20 h 23"/>
                <a:gd name="T34" fmla="*/ 175 w 176"/>
                <a:gd name="T35" fmla="*/ 16 h 23"/>
                <a:gd name="T36" fmla="*/ 176 w 176"/>
                <a:gd name="T3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76" y="11"/>
                  </a:moveTo>
                  <a:lnTo>
                    <a:pt x="175" y="7"/>
                  </a:lnTo>
                  <a:lnTo>
                    <a:pt x="172" y="3"/>
                  </a:lnTo>
                  <a:lnTo>
                    <a:pt x="168" y="1"/>
                  </a:lnTo>
                  <a:lnTo>
                    <a:pt x="164" y="0"/>
                  </a:lnTo>
                  <a:lnTo>
                    <a:pt x="12" y="0"/>
                  </a:lnTo>
                  <a:lnTo>
                    <a:pt x="7" y="1"/>
                  </a:lnTo>
                  <a:lnTo>
                    <a:pt x="4" y="3"/>
                  </a:lnTo>
                  <a:lnTo>
                    <a:pt x="1" y="7"/>
                  </a:lnTo>
                  <a:lnTo>
                    <a:pt x="0" y="11"/>
                  </a:lnTo>
                  <a:lnTo>
                    <a:pt x="1" y="16"/>
                  </a:lnTo>
                  <a:lnTo>
                    <a:pt x="4" y="20"/>
                  </a:lnTo>
                  <a:lnTo>
                    <a:pt x="7" y="22"/>
                  </a:lnTo>
                  <a:lnTo>
                    <a:pt x="12" y="23"/>
                  </a:lnTo>
                  <a:lnTo>
                    <a:pt x="164" y="23"/>
                  </a:lnTo>
                  <a:lnTo>
                    <a:pt x="168" y="22"/>
                  </a:lnTo>
                  <a:lnTo>
                    <a:pt x="172" y="20"/>
                  </a:lnTo>
                  <a:lnTo>
                    <a:pt x="175" y="16"/>
                  </a:lnTo>
                  <a:lnTo>
                    <a:pt x="17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sp>
          <p:nvSpPr>
            <p:cNvPr id="60" name="Freeform 1169">
              <a:extLst>
                <a:ext uri="{FF2B5EF4-FFF2-40B4-BE49-F238E27FC236}">
                  <a16:creationId xmlns:a16="http://schemas.microsoft.com/office/drawing/2014/main" id="{8222A387-8C5D-4A26-AAF2-52AE1814F32F}"/>
                </a:ext>
              </a:extLst>
            </p:cNvPr>
            <p:cNvSpPr>
              <a:spLocks/>
            </p:cNvSpPr>
            <p:nvPr/>
          </p:nvSpPr>
          <p:spPr bwMode="auto">
            <a:xfrm>
              <a:off x="4953000" y="2708275"/>
              <a:ext cx="46038" cy="9525"/>
            </a:xfrm>
            <a:custGeom>
              <a:avLst/>
              <a:gdLst>
                <a:gd name="T0" fmla="*/ 12 w 115"/>
                <a:gd name="T1" fmla="*/ 0 h 24"/>
                <a:gd name="T2" fmla="*/ 7 w 115"/>
                <a:gd name="T3" fmla="*/ 1 h 24"/>
                <a:gd name="T4" fmla="*/ 4 w 115"/>
                <a:gd name="T5" fmla="*/ 3 h 24"/>
                <a:gd name="T6" fmla="*/ 1 w 115"/>
                <a:gd name="T7" fmla="*/ 8 h 24"/>
                <a:gd name="T8" fmla="*/ 0 w 115"/>
                <a:gd name="T9" fmla="*/ 12 h 24"/>
                <a:gd name="T10" fmla="*/ 1 w 115"/>
                <a:gd name="T11" fmla="*/ 17 h 24"/>
                <a:gd name="T12" fmla="*/ 4 w 115"/>
                <a:gd name="T13" fmla="*/ 21 h 24"/>
                <a:gd name="T14" fmla="*/ 7 w 115"/>
                <a:gd name="T15" fmla="*/ 23 h 24"/>
                <a:gd name="T16" fmla="*/ 12 w 115"/>
                <a:gd name="T17" fmla="*/ 24 h 24"/>
                <a:gd name="T18" fmla="*/ 103 w 115"/>
                <a:gd name="T19" fmla="*/ 24 h 24"/>
                <a:gd name="T20" fmla="*/ 108 w 115"/>
                <a:gd name="T21" fmla="*/ 23 h 24"/>
                <a:gd name="T22" fmla="*/ 112 w 115"/>
                <a:gd name="T23" fmla="*/ 21 h 24"/>
                <a:gd name="T24" fmla="*/ 114 w 115"/>
                <a:gd name="T25" fmla="*/ 17 h 24"/>
                <a:gd name="T26" fmla="*/ 115 w 115"/>
                <a:gd name="T27" fmla="*/ 12 h 24"/>
                <a:gd name="T28" fmla="*/ 114 w 115"/>
                <a:gd name="T29" fmla="*/ 8 h 24"/>
                <a:gd name="T30" fmla="*/ 112 w 115"/>
                <a:gd name="T31" fmla="*/ 3 h 24"/>
                <a:gd name="T32" fmla="*/ 108 w 115"/>
                <a:gd name="T33" fmla="*/ 1 h 24"/>
                <a:gd name="T34" fmla="*/ 103 w 115"/>
                <a:gd name="T35" fmla="*/ 0 h 24"/>
                <a:gd name="T36" fmla="*/ 12 w 115"/>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4">
                  <a:moveTo>
                    <a:pt x="12" y="0"/>
                  </a:moveTo>
                  <a:lnTo>
                    <a:pt x="7" y="1"/>
                  </a:lnTo>
                  <a:lnTo>
                    <a:pt x="4" y="3"/>
                  </a:lnTo>
                  <a:lnTo>
                    <a:pt x="1" y="8"/>
                  </a:lnTo>
                  <a:lnTo>
                    <a:pt x="0" y="12"/>
                  </a:lnTo>
                  <a:lnTo>
                    <a:pt x="1" y="17"/>
                  </a:lnTo>
                  <a:lnTo>
                    <a:pt x="4" y="21"/>
                  </a:lnTo>
                  <a:lnTo>
                    <a:pt x="7" y="23"/>
                  </a:lnTo>
                  <a:lnTo>
                    <a:pt x="12" y="24"/>
                  </a:lnTo>
                  <a:lnTo>
                    <a:pt x="103" y="24"/>
                  </a:lnTo>
                  <a:lnTo>
                    <a:pt x="108" y="23"/>
                  </a:lnTo>
                  <a:lnTo>
                    <a:pt x="112" y="21"/>
                  </a:lnTo>
                  <a:lnTo>
                    <a:pt x="114" y="17"/>
                  </a:lnTo>
                  <a:lnTo>
                    <a:pt x="115" y="12"/>
                  </a:lnTo>
                  <a:lnTo>
                    <a:pt x="114" y="8"/>
                  </a:lnTo>
                  <a:lnTo>
                    <a:pt x="112" y="3"/>
                  </a:lnTo>
                  <a:lnTo>
                    <a:pt x="108" y="1"/>
                  </a:lnTo>
                  <a:lnTo>
                    <a:pt x="103"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Myriad Pro" panose="020B0503030403020204" pitchFamily="34" charset="0"/>
              </a:endParaRPr>
            </a:p>
          </p:txBody>
        </p:sp>
      </p:grpSp>
      <p:sp>
        <p:nvSpPr>
          <p:cNvPr id="69" name="Title 1">
            <a:extLst>
              <a:ext uri="{FF2B5EF4-FFF2-40B4-BE49-F238E27FC236}">
                <a16:creationId xmlns:a16="http://schemas.microsoft.com/office/drawing/2014/main" id="{C035E09D-5F99-9469-027C-29FB965B2B53}"/>
              </a:ext>
            </a:extLst>
          </p:cNvPr>
          <p:cNvSpPr>
            <a:spLocks noGrp="1"/>
          </p:cNvSpPr>
          <p:nvPr>
            <p:ph type="title"/>
          </p:nvPr>
        </p:nvSpPr>
        <p:spPr>
          <a:xfrm>
            <a:off x="271604" y="1"/>
            <a:ext cx="11082196" cy="1222217"/>
          </a:xfrm>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Calendar</a:t>
            </a:r>
          </a:p>
        </p:txBody>
      </p:sp>
    </p:spTree>
    <p:extLst>
      <p:ext uri="{BB962C8B-B14F-4D97-AF65-F5344CB8AC3E}">
        <p14:creationId xmlns:p14="http://schemas.microsoft.com/office/powerpoint/2010/main" val="2357927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calendar showing the number of days&#10;&#10;Description automatically generated">
            <a:extLst>
              <a:ext uri="{FF2B5EF4-FFF2-40B4-BE49-F238E27FC236}">
                <a16:creationId xmlns:a16="http://schemas.microsoft.com/office/drawing/2014/main" id="{3400639E-10A2-988A-0C56-DA43A8D3998E}"/>
              </a:ext>
            </a:extLst>
          </p:cNvPr>
          <p:cNvPicPr>
            <a:picLocks noChangeAspect="1"/>
          </p:cNvPicPr>
          <p:nvPr/>
        </p:nvPicPr>
        <p:blipFill>
          <a:blip r:embed="rId2">
            <a:alphaModFix amt="21000"/>
            <a:extLst>
              <a:ext uri="{BEBA8EAE-BF5A-486C-A8C5-ECC9F3942E4B}">
                <a14:imgProps xmlns:a14="http://schemas.microsoft.com/office/drawing/2010/main">
                  <a14:imgLayer r:embed="rId3">
                    <a14:imgEffect>
                      <a14:colorTemperature colorTemp="4567"/>
                    </a14:imgEffect>
                    <a14:imgEffect>
                      <a14:saturation sat="149000"/>
                    </a14:imgEffect>
                    <a14:imgEffect>
                      <a14:brightnessContrast bright="-41000"/>
                    </a14:imgEffect>
                  </a14:imgLayer>
                </a14:imgProps>
              </a:ext>
              <a:ext uri="{28A0092B-C50C-407E-A947-70E740481C1C}">
                <a14:useLocalDpi xmlns:a14="http://schemas.microsoft.com/office/drawing/2010/main" val="0"/>
              </a:ext>
            </a:extLst>
          </a:blip>
          <a:srcRect b="15625"/>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09ADD645-4DDB-4DF2-8867-DC994A0CA769}"/>
              </a:ext>
            </a:extLst>
          </p:cNvPr>
          <p:cNvGraphicFramePr>
            <a:graphicFrameLocks noGrp="1"/>
          </p:cNvGraphicFramePr>
          <p:nvPr>
            <p:extLst>
              <p:ext uri="{D42A27DB-BD31-4B8C-83A1-F6EECF244321}">
                <p14:modId xmlns:p14="http://schemas.microsoft.com/office/powerpoint/2010/main" val="2531070951"/>
              </p:ext>
            </p:extLst>
          </p:nvPr>
        </p:nvGraphicFramePr>
        <p:xfrm>
          <a:off x="500448" y="1304314"/>
          <a:ext cx="11191103" cy="5085058"/>
        </p:xfrm>
        <a:graphic>
          <a:graphicData uri="http://schemas.openxmlformats.org/drawingml/2006/table">
            <a:tbl>
              <a:tblPr firstRow="1" bandRow="1">
                <a:tableStyleId>{F5AB1C69-6EDB-4FF4-983F-18BD219EF322}</a:tableStyleId>
              </a:tblPr>
              <a:tblGrid>
                <a:gridCol w="1598729">
                  <a:extLst>
                    <a:ext uri="{9D8B030D-6E8A-4147-A177-3AD203B41FA5}">
                      <a16:colId xmlns:a16="http://schemas.microsoft.com/office/drawing/2014/main" val="740405370"/>
                    </a:ext>
                  </a:extLst>
                </a:gridCol>
                <a:gridCol w="1598729">
                  <a:extLst>
                    <a:ext uri="{9D8B030D-6E8A-4147-A177-3AD203B41FA5}">
                      <a16:colId xmlns:a16="http://schemas.microsoft.com/office/drawing/2014/main" val="3525202483"/>
                    </a:ext>
                  </a:extLst>
                </a:gridCol>
                <a:gridCol w="1598729">
                  <a:extLst>
                    <a:ext uri="{9D8B030D-6E8A-4147-A177-3AD203B41FA5}">
                      <a16:colId xmlns:a16="http://schemas.microsoft.com/office/drawing/2014/main" val="1307274769"/>
                    </a:ext>
                  </a:extLst>
                </a:gridCol>
                <a:gridCol w="1598729">
                  <a:extLst>
                    <a:ext uri="{9D8B030D-6E8A-4147-A177-3AD203B41FA5}">
                      <a16:colId xmlns:a16="http://schemas.microsoft.com/office/drawing/2014/main" val="2581656809"/>
                    </a:ext>
                  </a:extLst>
                </a:gridCol>
                <a:gridCol w="1598729">
                  <a:extLst>
                    <a:ext uri="{9D8B030D-6E8A-4147-A177-3AD203B41FA5}">
                      <a16:colId xmlns:a16="http://schemas.microsoft.com/office/drawing/2014/main" val="1425625372"/>
                    </a:ext>
                  </a:extLst>
                </a:gridCol>
                <a:gridCol w="1598729">
                  <a:extLst>
                    <a:ext uri="{9D8B030D-6E8A-4147-A177-3AD203B41FA5}">
                      <a16:colId xmlns:a16="http://schemas.microsoft.com/office/drawing/2014/main" val="732491654"/>
                    </a:ext>
                  </a:extLst>
                </a:gridCol>
                <a:gridCol w="1598729">
                  <a:extLst>
                    <a:ext uri="{9D8B030D-6E8A-4147-A177-3AD203B41FA5}">
                      <a16:colId xmlns:a16="http://schemas.microsoft.com/office/drawing/2014/main" val="3211795461"/>
                    </a:ext>
                  </a:extLst>
                </a:gridCol>
              </a:tblGrid>
              <a:tr h="654258">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SUN</a:t>
                      </a:r>
                    </a:p>
                  </a:txBody>
                  <a:tcPr marL="68580" marR="68580" marT="34290" marB="3429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accent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MON</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accent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TUE</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accent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WED</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accent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THU</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accent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FRI</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solidFill>
                      <a:schemeClr val="accent2"/>
                    </a:solidFill>
                  </a:tcPr>
                </a:tc>
                <a:tc>
                  <a:txBody>
                    <a:bodyPr/>
                    <a:lstStyle/>
                    <a:p>
                      <a:pPr algn="ctr"/>
                      <a:r>
                        <a:rPr lang="en-US" sz="1400" b="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SAT</a:t>
                      </a:r>
                    </a:p>
                  </a:txBody>
                  <a:tcPr marL="68580" marR="68580" marT="34290" marB="3429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2"/>
                    </a:solidFill>
                  </a:tcPr>
                </a:tc>
                <a:extLst>
                  <a:ext uri="{0D108BD9-81ED-4DB2-BD59-A6C34878D82A}">
                    <a16:rowId xmlns:a16="http://schemas.microsoft.com/office/drawing/2014/main" val="665874052"/>
                  </a:ext>
                </a:extLst>
              </a:tr>
              <a:tr h="886160">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1</a:t>
                      </a:r>
                    </a:p>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Lorem ipsum dolor sit amet.</a:t>
                      </a:r>
                    </a:p>
                  </a:txBody>
                  <a:tcPr marL="68580" marR="68580" marT="34290" marB="3429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2</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3</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4</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5</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6</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7</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4226410396"/>
                  </a:ext>
                </a:extLst>
              </a:tr>
              <a:tr h="886160">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8</a:t>
                      </a:r>
                    </a:p>
                  </a:txBody>
                  <a:tcPr marL="68580" marR="68580" marT="34290" marB="3429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9</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10</a:t>
                      </a:r>
                    </a:p>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Lorem ipsum dolor sit amet.</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11</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12</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13</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14</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96558928"/>
                  </a:ext>
                </a:extLst>
              </a:tr>
              <a:tr h="886160">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15</a:t>
                      </a:r>
                    </a:p>
                  </a:txBody>
                  <a:tcPr marL="68580" marR="68580" marT="34290" marB="3429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16</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17</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18</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19</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20</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21</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4253102173"/>
                  </a:ext>
                </a:extLst>
              </a:tr>
              <a:tr h="886160">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22</a:t>
                      </a:r>
                    </a:p>
                  </a:txBody>
                  <a:tcPr marL="68580" marR="68580" marT="34290" marB="3429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23</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24</a:t>
                      </a:r>
                      <a:b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br>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Lorem ipsum dolor sit amet.</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25</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26</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27</a:t>
                      </a:r>
                    </a:p>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Lorem ipsum dolor sit amet.</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28</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69700445"/>
                  </a:ext>
                </a:extLst>
              </a:tr>
              <a:tr h="886160">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29</a:t>
                      </a:r>
                    </a:p>
                  </a:txBody>
                  <a:tcPr marL="68580" marR="68580" marT="34290" marB="34290">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30</a:t>
                      </a:r>
                    </a:p>
                    <a:p>
                      <a:r>
                        <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rPr>
                        <a:t>Lorem ipsum dolor sit amet.</a:t>
                      </a: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endParaRP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endParaRP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endParaRP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endParaRP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100" dirty="0">
                        <a:solidFill>
                          <a:srgbClr val="213A67"/>
                        </a:solidFill>
                        <a:latin typeface="Nirmala Text" panose="020B0502040204020203" pitchFamily="34" charset="0"/>
                        <a:ea typeface="Nirmala Text" panose="020B0502040204020203" pitchFamily="34" charset="0"/>
                        <a:cs typeface="Nirmala Text" panose="020B0502040204020203" pitchFamily="34" charset="0"/>
                      </a:endParaRPr>
                    </a:p>
                  </a:txBody>
                  <a:tcPr marL="68580" marR="68580" marT="34290" marB="34290">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380552715"/>
                  </a:ext>
                </a:extLst>
              </a:tr>
            </a:tbl>
          </a:graphicData>
        </a:graphic>
      </p:graphicFrame>
      <p:grpSp>
        <p:nvGrpSpPr>
          <p:cNvPr id="5" name="Group 4">
            <a:extLst>
              <a:ext uri="{FF2B5EF4-FFF2-40B4-BE49-F238E27FC236}">
                <a16:creationId xmlns:a16="http://schemas.microsoft.com/office/drawing/2014/main" id="{AAE220F1-61A8-499F-89AF-39C21372BEF9}"/>
              </a:ext>
            </a:extLst>
          </p:cNvPr>
          <p:cNvGrpSpPr/>
          <p:nvPr/>
        </p:nvGrpSpPr>
        <p:grpSpPr>
          <a:xfrm>
            <a:off x="5902010" y="2103120"/>
            <a:ext cx="387979" cy="480060"/>
            <a:chOff x="10453688" y="774700"/>
            <a:chExt cx="284162" cy="276225"/>
          </a:xfrm>
          <a:solidFill>
            <a:schemeClr val="accent3"/>
          </a:solidFill>
        </p:grpSpPr>
        <p:sp>
          <p:nvSpPr>
            <p:cNvPr id="6" name="Rectangle 3065">
              <a:extLst>
                <a:ext uri="{FF2B5EF4-FFF2-40B4-BE49-F238E27FC236}">
                  <a16:creationId xmlns:a16="http://schemas.microsoft.com/office/drawing/2014/main" id="{780CCED0-966F-4E60-9B7B-6F7FBF47FA7B}"/>
                </a:ext>
              </a:extLst>
            </p:cNvPr>
            <p:cNvSpPr>
              <a:spLocks noChangeArrowheads="1"/>
            </p:cNvSpPr>
            <p:nvPr/>
          </p:nvSpPr>
          <p:spPr bwMode="auto">
            <a:xfrm>
              <a:off x="10642600" y="850900"/>
              <a:ext cx="95250"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7" name="Rectangle 3066">
              <a:extLst>
                <a:ext uri="{FF2B5EF4-FFF2-40B4-BE49-F238E27FC236}">
                  <a16:creationId xmlns:a16="http://schemas.microsoft.com/office/drawing/2014/main" id="{2CB8A4BB-F2A7-4A95-B21D-064F8E115D76}"/>
                </a:ext>
              </a:extLst>
            </p:cNvPr>
            <p:cNvSpPr>
              <a:spLocks noChangeArrowheads="1"/>
            </p:cNvSpPr>
            <p:nvPr/>
          </p:nvSpPr>
          <p:spPr bwMode="auto">
            <a:xfrm>
              <a:off x="10453688" y="850900"/>
              <a:ext cx="9366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8" name="Freeform 3067">
              <a:extLst>
                <a:ext uri="{FF2B5EF4-FFF2-40B4-BE49-F238E27FC236}">
                  <a16:creationId xmlns:a16="http://schemas.microsoft.com/office/drawing/2014/main" id="{248DD10A-AF6A-411A-8BC2-437AD3E83556}"/>
                </a:ext>
              </a:extLst>
            </p:cNvPr>
            <p:cNvSpPr>
              <a:spLocks noEditPoints="1"/>
            </p:cNvSpPr>
            <p:nvPr/>
          </p:nvSpPr>
          <p:spPr bwMode="auto">
            <a:xfrm>
              <a:off x="10514013" y="774700"/>
              <a:ext cx="161925" cy="133350"/>
            </a:xfrm>
            <a:custGeom>
              <a:avLst/>
              <a:gdLst>
                <a:gd name="T0" fmla="*/ 287 w 409"/>
                <a:gd name="T1" fmla="*/ 35 h 337"/>
                <a:gd name="T2" fmla="*/ 303 w 409"/>
                <a:gd name="T3" fmla="*/ 28 h 337"/>
                <a:gd name="T4" fmla="*/ 322 w 409"/>
                <a:gd name="T5" fmla="*/ 24 h 337"/>
                <a:gd name="T6" fmla="*/ 340 w 409"/>
                <a:gd name="T7" fmla="*/ 28 h 337"/>
                <a:gd name="T8" fmla="*/ 357 w 409"/>
                <a:gd name="T9" fmla="*/ 35 h 337"/>
                <a:gd name="T10" fmla="*/ 371 w 409"/>
                <a:gd name="T11" fmla="*/ 48 h 337"/>
                <a:gd name="T12" fmla="*/ 381 w 409"/>
                <a:gd name="T13" fmla="*/ 65 h 337"/>
                <a:gd name="T14" fmla="*/ 384 w 409"/>
                <a:gd name="T15" fmla="*/ 100 h 337"/>
                <a:gd name="T16" fmla="*/ 375 w 409"/>
                <a:gd name="T17" fmla="*/ 123 h 337"/>
                <a:gd name="T18" fmla="*/ 357 w 409"/>
                <a:gd name="T19" fmla="*/ 141 h 337"/>
                <a:gd name="T20" fmla="*/ 304 w 409"/>
                <a:gd name="T21" fmla="*/ 163 h 337"/>
                <a:gd name="T22" fmla="*/ 232 w 409"/>
                <a:gd name="T23" fmla="*/ 149 h 337"/>
                <a:gd name="T24" fmla="*/ 262 w 409"/>
                <a:gd name="T25" fmla="*/ 67 h 337"/>
                <a:gd name="T26" fmla="*/ 277 w 409"/>
                <a:gd name="T27" fmla="*/ 43 h 337"/>
                <a:gd name="T28" fmla="*/ 33 w 409"/>
                <a:gd name="T29" fmla="*/ 123 h 337"/>
                <a:gd name="T30" fmla="*/ 25 w 409"/>
                <a:gd name="T31" fmla="*/ 100 h 337"/>
                <a:gd name="T32" fmla="*/ 28 w 409"/>
                <a:gd name="T33" fmla="*/ 65 h 337"/>
                <a:gd name="T34" fmla="*/ 38 w 409"/>
                <a:gd name="T35" fmla="*/ 48 h 337"/>
                <a:gd name="T36" fmla="*/ 51 w 409"/>
                <a:gd name="T37" fmla="*/ 35 h 337"/>
                <a:gd name="T38" fmla="*/ 69 w 409"/>
                <a:gd name="T39" fmla="*/ 28 h 337"/>
                <a:gd name="T40" fmla="*/ 87 w 409"/>
                <a:gd name="T41" fmla="*/ 24 h 337"/>
                <a:gd name="T42" fmla="*/ 106 w 409"/>
                <a:gd name="T43" fmla="*/ 28 h 337"/>
                <a:gd name="T44" fmla="*/ 122 w 409"/>
                <a:gd name="T45" fmla="*/ 35 h 337"/>
                <a:gd name="T46" fmla="*/ 139 w 409"/>
                <a:gd name="T47" fmla="*/ 53 h 337"/>
                <a:gd name="T48" fmla="*/ 162 w 409"/>
                <a:gd name="T49" fmla="*/ 106 h 337"/>
                <a:gd name="T50" fmla="*/ 147 w 409"/>
                <a:gd name="T51" fmla="*/ 178 h 337"/>
                <a:gd name="T52" fmla="*/ 67 w 409"/>
                <a:gd name="T53" fmla="*/ 148 h 337"/>
                <a:gd name="T54" fmla="*/ 384 w 409"/>
                <a:gd name="T55" fmla="*/ 150 h 337"/>
                <a:gd name="T56" fmla="*/ 400 w 409"/>
                <a:gd name="T57" fmla="*/ 129 h 337"/>
                <a:gd name="T58" fmla="*/ 408 w 409"/>
                <a:gd name="T59" fmla="*/ 105 h 337"/>
                <a:gd name="T60" fmla="*/ 409 w 409"/>
                <a:gd name="T61" fmla="*/ 80 h 337"/>
                <a:gd name="T62" fmla="*/ 403 w 409"/>
                <a:gd name="T63" fmla="*/ 55 h 337"/>
                <a:gd name="T64" fmla="*/ 390 w 409"/>
                <a:gd name="T65" fmla="*/ 33 h 337"/>
                <a:gd name="T66" fmla="*/ 370 w 409"/>
                <a:gd name="T67" fmla="*/ 16 h 337"/>
                <a:gd name="T68" fmla="*/ 347 w 409"/>
                <a:gd name="T69" fmla="*/ 4 h 337"/>
                <a:gd name="T70" fmla="*/ 322 w 409"/>
                <a:gd name="T71" fmla="*/ 0 h 337"/>
                <a:gd name="T72" fmla="*/ 296 w 409"/>
                <a:gd name="T73" fmla="*/ 4 h 337"/>
                <a:gd name="T74" fmla="*/ 274 w 409"/>
                <a:gd name="T75" fmla="*/ 16 h 337"/>
                <a:gd name="T76" fmla="*/ 252 w 409"/>
                <a:gd name="T77" fmla="*/ 36 h 337"/>
                <a:gd name="T78" fmla="*/ 229 w 409"/>
                <a:gd name="T79" fmla="*/ 84 h 337"/>
                <a:gd name="T80" fmla="*/ 193 w 409"/>
                <a:gd name="T81" fmla="*/ 122 h 337"/>
                <a:gd name="T82" fmla="*/ 164 w 409"/>
                <a:gd name="T83" fmla="*/ 49 h 337"/>
                <a:gd name="T84" fmla="*/ 143 w 409"/>
                <a:gd name="T85" fmla="*/ 21 h 337"/>
                <a:gd name="T86" fmla="*/ 120 w 409"/>
                <a:gd name="T87" fmla="*/ 8 h 337"/>
                <a:gd name="T88" fmla="*/ 95 w 409"/>
                <a:gd name="T89" fmla="*/ 2 h 337"/>
                <a:gd name="T90" fmla="*/ 70 w 409"/>
                <a:gd name="T91" fmla="*/ 3 h 337"/>
                <a:gd name="T92" fmla="*/ 45 w 409"/>
                <a:gd name="T93" fmla="*/ 11 h 337"/>
                <a:gd name="T94" fmla="*/ 25 w 409"/>
                <a:gd name="T95" fmla="*/ 27 h 337"/>
                <a:gd name="T96" fmla="*/ 9 w 409"/>
                <a:gd name="T97" fmla="*/ 48 h 337"/>
                <a:gd name="T98" fmla="*/ 1 w 409"/>
                <a:gd name="T99" fmla="*/ 72 h 337"/>
                <a:gd name="T100" fmla="*/ 0 w 409"/>
                <a:gd name="T101" fmla="*/ 97 h 337"/>
                <a:gd name="T102" fmla="*/ 6 w 409"/>
                <a:gd name="T103" fmla="*/ 121 h 337"/>
                <a:gd name="T104" fmla="*/ 19 w 409"/>
                <a:gd name="T105" fmla="*/ 143 h 337"/>
                <a:gd name="T106" fmla="*/ 40 w 409"/>
                <a:gd name="T107" fmla="*/ 161 h 337"/>
                <a:gd name="T108" fmla="*/ 90 w 409"/>
                <a:gd name="T109" fmla="*/ 184 h 337"/>
                <a:gd name="T110" fmla="*/ 109 w 409"/>
                <a:gd name="T111" fmla="*/ 337 h 337"/>
                <a:gd name="T112" fmla="*/ 290 w 409"/>
                <a:gd name="T113" fmla="*/ 193 h 337"/>
                <a:gd name="T114" fmla="*/ 357 w 409"/>
                <a:gd name="T115" fmla="*/ 167 h 337"/>
                <a:gd name="T116" fmla="*/ 384 w 409"/>
                <a:gd name="T117" fmla="*/ 1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337">
                  <a:moveTo>
                    <a:pt x="277" y="43"/>
                  </a:moveTo>
                  <a:lnTo>
                    <a:pt x="282" y="38"/>
                  </a:lnTo>
                  <a:lnTo>
                    <a:pt x="287" y="35"/>
                  </a:lnTo>
                  <a:lnTo>
                    <a:pt x="291" y="33"/>
                  </a:lnTo>
                  <a:lnTo>
                    <a:pt x="297" y="29"/>
                  </a:lnTo>
                  <a:lnTo>
                    <a:pt x="303" y="28"/>
                  </a:lnTo>
                  <a:lnTo>
                    <a:pt x="309" y="25"/>
                  </a:lnTo>
                  <a:lnTo>
                    <a:pt x="315" y="25"/>
                  </a:lnTo>
                  <a:lnTo>
                    <a:pt x="322" y="24"/>
                  </a:lnTo>
                  <a:lnTo>
                    <a:pt x="328" y="25"/>
                  </a:lnTo>
                  <a:lnTo>
                    <a:pt x="334" y="25"/>
                  </a:lnTo>
                  <a:lnTo>
                    <a:pt x="340" y="28"/>
                  </a:lnTo>
                  <a:lnTo>
                    <a:pt x="346" y="29"/>
                  </a:lnTo>
                  <a:lnTo>
                    <a:pt x="352" y="33"/>
                  </a:lnTo>
                  <a:lnTo>
                    <a:pt x="357" y="35"/>
                  </a:lnTo>
                  <a:lnTo>
                    <a:pt x="362" y="38"/>
                  </a:lnTo>
                  <a:lnTo>
                    <a:pt x="366" y="43"/>
                  </a:lnTo>
                  <a:lnTo>
                    <a:pt x="371" y="48"/>
                  </a:lnTo>
                  <a:lnTo>
                    <a:pt x="375" y="53"/>
                  </a:lnTo>
                  <a:lnTo>
                    <a:pt x="378" y="59"/>
                  </a:lnTo>
                  <a:lnTo>
                    <a:pt x="381" y="65"/>
                  </a:lnTo>
                  <a:lnTo>
                    <a:pt x="384" y="75"/>
                  </a:lnTo>
                  <a:lnTo>
                    <a:pt x="385" y="88"/>
                  </a:lnTo>
                  <a:lnTo>
                    <a:pt x="384" y="100"/>
                  </a:lnTo>
                  <a:lnTo>
                    <a:pt x="381" y="112"/>
                  </a:lnTo>
                  <a:lnTo>
                    <a:pt x="378" y="118"/>
                  </a:lnTo>
                  <a:lnTo>
                    <a:pt x="375" y="123"/>
                  </a:lnTo>
                  <a:lnTo>
                    <a:pt x="371" y="128"/>
                  </a:lnTo>
                  <a:lnTo>
                    <a:pt x="366" y="132"/>
                  </a:lnTo>
                  <a:lnTo>
                    <a:pt x="357" y="141"/>
                  </a:lnTo>
                  <a:lnTo>
                    <a:pt x="342" y="148"/>
                  </a:lnTo>
                  <a:lnTo>
                    <a:pt x="325" y="156"/>
                  </a:lnTo>
                  <a:lnTo>
                    <a:pt x="304" y="163"/>
                  </a:lnTo>
                  <a:lnTo>
                    <a:pt x="260" y="178"/>
                  </a:lnTo>
                  <a:lnTo>
                    <a:pt x="221" y="190"/>
                  </a:lnTo>
                  <a:lnTo>
                    <a:pt x="232" y="149"/>
                  </a:lnTo>
                  <a:lnTo>
                    <a:pt x="246" y="106"/>
                  </a:lnTo>
                  <a:lnTo>
                    <a:pt x="254" y="85"/>
                  </a:lnTo>
                  <a:lnTo>
                    <a:pt x="262" y="67"/>
                  </a:lnTo>
                  <a:lnTo>
                    <a:pt x="270" y="53"/>
                  </a:lnTo>
                  <a:lnTo>
                    <a:pt x="277" y="43"/>
                  </a:lnTo>
                  <a:lnTo>
                    <a:pt x="277" y="43"/>
                  </a:lnTo>
                  <a:close/>
                  <a:moveTo>
                    <a:pt x="42" y="132"/>
                  </a:moveTo>
                  <a:lnTo>
                    <a:pt x="38" y="128"/>
                  </a:lnTo>
                  <a:lnTo>
                    <a:pt x="33" y="123"/>
                  </a:lnTo>
                  <a:lnTo>
                    <a:pt x="31" y="118"/>
                  </a:lnTo>
                  <a:lnTo>
                    <a:pt x="28" y="112"/>
                  </a:lnTo>
                  <a:lnTo>
                    <a:pt x="25" y="100"/>
                  </a:lnTo>
                  <a:lnTo>
                    <a:pt x="24" y="88"/>
                  </a:lnTo>
                  <a:lnTo>
                    <a:pt x="25" y="77"/>
                  </a:lnTo>
                  <a:lnTo>
                    <a:pt x="28" y="65"/>
                  </a:lnTo>
                  <a:lnTo>
                    <a:pt x="31" y="59"/>
                  </a:lnTo>
                  <a:lnTo>
                    <a:pt x="33" y="53"/>
                  </a:lnTo>
                  <a:lnTo>
                    <a:pt x="38" y="48"/>
                  </a:lnTo>
                  <a:lnTo>
                    <a:pt x="42" y="43"/>
                  </a:lnTo>
                  <a:lnTo>
                    <a:pt x="46" y="38"/>
                  </a:lnTo>
                  <a:lnTo>
                    <a:pt x="51" y="35"/>
                  </a:lnTo>
                  <a:lnTo>
                    <a:pt x="57" y="33"/>
                  </a:lnTo>
                  <a:lnTo>
                    <a:pt x="63" y="29"/>
                  </a:lnTo>
                  <a:lnTo>
                    <a:pt x="69" y="28"/>
                  </a:lnTo>
                  <a:lnTo>
                    <a:pt x="75" y="25"/>
                  </a:lnTo>
                  <a:lnTo>
                    <a:pt x="81" y="25"/>
                  </a:lnTo>
                  <a:lnTo>
                    <a:pt x="87" y="24"/>
                  </a:lnTo>
                  <a:lnTo>
                    <a:pt x="93" y="25"/>
                  </a:lnTo>
                  <a:lnTo>
                    <a:pt x="100" y="25"/>
                  </a:lnTo>
                  <a:lnTo>
                    <a:pt x="106" y="28"/>
                  </a:lnTo>
                  <a:lnTo>
                    <a:pt x="112" y="29"/>
                  </a:lnTo>
                  <a:lnTo>
                    <a:pt x="116" y="33"/>
                  </a:lnTo>
                  <a:lnTo>
                    <a:pt x="122" y="35"/>
                  </a:lnTo>
                  <a:lnTo>
                    <a:pt x="127" y="38"/>
                  </a:lnTo>
                  <a:lnTo>
                    <a:pt x="132" y="43"/>
                  </a:lnTo>
                  <a:lnTo>
                    <a:pt x="139" y="53"/>
                  </a:lnTo>
                  <a:lnTo>
                    <a:pt x="147" y="67"/>
                  </a:lnTo>
                  <a:lnTo>
                    <a:pt x="155" y="85"/>
                  </a:lnTo>
                  <a:lnTo>
                    <a:pt x="162" y="106"/>
                  </a:lnTo>
                  <a:lnTo>
                    <a:pt x="176" y="149"/>
                  </a:lnTo>
                  <a:lnTo>
                    <a:pt x="188" y="190"/>
                  </a:lnTo>
                  <a:lnTo>
                    <a:pt x="147" y="178"/>
                  </a:lnTo>
                  <a:lnTo>
                    <a:pt x="105" y="163"/>
                  </a:lnTo>
                  <a:lnTo>
                    <a:pt x="84" y="156"/>
                  </a:lnTo>
                  <a:lnTo>
                    <a:pt x="67" y="148"/>
                  </a:lnTo>
                  <a:lnTo>
                    <a:pt x="52" y="141"/>
                  </a:lnTo>
                  <a:lnTo>
                    <a:pt x="42" y="132"/>
                  </a:lnTo>
                  <a:close/>
                  <a:moveTo>
                    <a:pt x="384" y="150"/>
                  </a:moveTo>
                  <a:lnTo>
                    <a:pt x="390" y="143"/>
                  </a:lnTo>
                  <a:lnTo>
                    <a:pt x="395" y="136"/>
                  </a:lnTo>
                  <a:lnTo>
                    <a:pt x="400" y="129"/>
                  </a:lnTo>
                  <a:lnTo>
                    <a:pt x="403" y="121"/>
                  </a:lnTo>
                  <a:lnTo>
                    <a:pt x="406" y="113"/>
                  </a:lnTo>
                  <a:lnTo>
                    <a:pt x="408" y="105"/>
                  </a:lnTo>
                  <a:lnTo>
                    <a:pt x="409" y="97"/>
                  </a:lnTo>
                  <a:lnTo>
                    <a:pt x="409" y="88"/>
                  </a:lnTo>
                  <a:lnTo>
                    <a:pt x="409" y="80"/>
                  </a:lnTo>
                  <a:lnTo>
                    <a:pt x="408" y="72"/>
                  </a:lnTo>
                  <a:lnTo>
                    <a:pt x="406" y="63"/>
                  </a:lnTo>
                  <a:lnTo>
                    <a:pt x="403" y="55"/>
                  </a:lnTo>
                  <a:lnTo>
                    <a:pt x="400" y="48"/>
                  </a:lnTo>
                  <a:lnTo>
                    <a:pt x="395" y="40"/>
                  </a:lnTo>
                  <a:lnTo>
                    <a:pt x="390" y="33"/>
                  </a:lnTo>
                  <a:lnTo>
                    <a:pt x="384" y="27"/>
                  </a:lnTo>
                  <a:lnTo>
                    <a:pt x="377" y="21"/>
                  </a:lnTo>
                  <a:lnTo>
                    <a:pt x="370" y="16"/>
                  </a:lnTo>
                  <a:lnTo>
                    <a:pt x="363" y="11"/>
                  </a:lnTo>
                  <a:lnTo>
                    <a:pt x="356" y="8"/>
                  </a:lnTo>
                  <a:lnTo>
                    <a:pt x="347" y="4"/>
                  </a:lnTo>
                  <a:lnTo>
                    <a:pt x="339" y="3"/>
                  </a:lnTo>
                  <a:lnTo>
                    <a:pt x="331" y="2"/>
                  </a:lnTo>
                  <a:lnTo>
                    <a:pt x="322" y="0"/>
                  </a:lnTo>
                  <a:lnTo>
                    <a:pt x="313" y="2"/>
                  </a:lnTo>
                  <a:lnTo>
                    <a:pt x="304" y="3"/>
                  </a:lnTo>
                  <a:lnTo>
                    <a:pt x="296" y="4"/>
                  </a:lnTo>
                  <a:lnTo>
                    <a:pt x="288" y="8"/>
                  </a:lnTo>
                  <a:lnTo>
                    <a:pt x="281" y="11"/>
                  </a:lnTo>
                  <a:lnTo>
                    <a:pt x="274" y="16"/>
                  </a:lnTo>
                  <a:lnTo>
                    <a:pt x="266" y="21"/>
                  </a:lnTo>
                  <a:lnTo>
                    <a:pt x="260" y="27"/>
                  </a:lnTo>
                  <a:lnTo>
                    <a:pt x="252" y="36"/>
                  </a:lnTo>
                  <a:lnTo>
                    <a:pt x="244" y="49"/>
                  </a:lnTo>
                  <a:lnTo>
                    <a:pt x="237" y="66"/>
                  </a:lnTo>
                  <a:lnTo>
                    <a:pt x="229" y="84"/>
                  </a:lnTo>
                  <a:lnTo>
                    <a:pt x="215" y="122"/>
                  </a:lnTo>
                  <a:lnTo>
                    <a:pt x="205" y="159"/>
                  </a:lnTo>
                  <a:lnTo>
                    <a:pt x="193" y="122"/>
                  </a:lnTo>
                  <a:lnTo>
                    <a:pt x="180" y="84"/>
                  </a:lnTo>
                  <a:lnTo>
                    <a:pt x="172" y="66"/>
                  </a:lnTo>
                  <a:lnTo>
                    <a:pt x="164" y="49"/>
                  </a:lnTo>
                  <a:lnTo>
                    <a:pt x="157" y="36"/>
                  </a:lnTo>
                  <a:lnTo>
                    <a:pt x="149" y="27"/>
                  </a:lnTo>
                  <a:lnTo>
                    <a:pt x="143" y="21"/>
                  </a:lnTo>
                  <a:lnTo>
                    <a:pt x="136" y="16"/>
                  </a:lnTo>
                  <a:lnTo>
                    <a:pt x="128" y="11"/>
                  </a:lnTo>
                  <a:lnTo>
                    <a:pt x="120" y="8"/>
                  </a:lnTo>
                  <a:lnTo>
                    <a:pt x="113" y="4"/>
                  </a:lnTo>
                  <a:lnTo>
                    <a:pt x="105" y="3"/>
                  </a:lnTo>
                  <a:lnTo>
                    <a:pt x="95" y="2"/>
                  </a:lnTo>
                  <a:lnTo>
                    <a:pt x="87" y="0"/>
                  </a:lnTo>
                  <a:lnTo>
                    <a:pt x="78" y="2"/>
                  </a:lnTo>
                  <a:lnTo>
                    <a:pt x="70" y="3"/>
                  </a:lnTo>
                  <a:lnTo>
                    <a:pt x="62" y="4"/>
                  </a:lnTo>
                  <a:lnTo>
                    <a:pt x="53" y="8"/>
                  </a:lnTo>
                  <a:lnTo>
                    <a:pt x="45" y="11"/>
                  </a:lnTo>
                  <a:lnTo>
                    <a:pt x="38" y="16"/>
                  </a:lnTo>
                  <a:lnTo>
                    <a:pt x="31" y="21"/>
                  </a:lnTo>
                  <a:lnTo>
                    <a:pt x="25" y="27"/>
                  </a:lnTo>
                  <a:lnTo>
                    <a:pt x="19" y="33"/>
                  </a:lnTo>
                  <a:lnTo>
                    <a:pt x="14" y="40"/>
                  </a:lnTo>
                  <a:lnTo>
                    <a:pt x="9" y="48"/>
                  </a:lnTo>
                  <a:lnTo>
                    <a:pt x="6" y="55"/>
                  </a:lnTo>
                  <a:lnTo>
                    <a:pt x="3" y="63"/>
                  </a:lnTo>
                  <a:lnTo>
                    <a:pt x="1" y="72"/>
                  </a:lnTo>
                  <a:lnTo>
                    <a:pt x="0" y="80"/>
                  </a:lnTo>
                  <a:lnTo>
                    <a:pt x="0" y="88"/>
                  </a:lnTo>
                  <a:lnTo>
                    <a:pt x="0" y="97"/>
                  </a:lnTo>
                  <a:lnTo>
                    <a:pt x="1" y="105"/>
                  </a:lnTo>
                  <a:lnTo>
                    <a:pt x="3" y="113"/>
                  </a:lnTo>
                  <a:lnTo>
                    <a:pt x="6" y="121"/>
                  </a:lnTo>
                  <a:lnTo>
                    <a:pt x="9" y="129"/>
                  </a:lnTo>
                  <a:lnTo>
                    <a:pt x="14" y="136"/>
                  </a:lnTo>
                  <a:lnTo>
                    <a:pt x="19" y="143"/>
                  </a:lnTo>
                  <a:lnTo>
                    <a:pt x="25" y="150"/>
                  </a:lnTo>
                  <a:lnTo>
                    <a:pt x="32" y="156"/>
                  </a:lnTo>
                  <a:lnTo>
                    <a:pt x="40" y="161"/>
                  </a:lnTo>
                  <a:lnTo>
                    <a:pt x="51" y="167"/>
                  </a:lnTo>
                  <a:lnTo>
                    <a:pt x="63" y="173"/>
                  </a:lnTo>
                  <a:lnTo>
                    <a:pt x="90" y="184"/>
                  </a:lnTo>
                  <a:lnTo>
                    <a:pt x="119" y="193"/>
                  </a:lnTo>
                  <a:lnTo>
                    <a:pt x="109" y="193"/>
                  </a:lnTo>
                  <a:lnTo>
                    <a:pt x="109" y="337"/>
                  </a:lnTo>
                  <a:lnTo>
                    <a:pt x="302" y="337"/>
                  </a:lnTo>
                  <a:lnTo>
                    <a:pt x="302" y="193"/>
                  </a:lnTo>
                  <a:lnTo>
                    <a:pt x="290" y="193"/>
                  </a:lnTo>
                  <a:lnTo>
                    <a:pt x="319" y="184"/>
                  </a:lnTo>
                  <a:lnTo>
                    <a:pt x="345" y="173"/>
                  </a:lnTo>
                  <a:lnTo>
                    <a:pt x="357" y="167"/>
                  </a:lnTo>
                  <a:lnTo>
                    <a:pt x="367" y="161"/>
                  </a:lnTo>
                  <a:lnTo>
                    <a:pt x="377" y="156"/>
                  </a:lnTo>
                  <a:lnTo>
                    <a:pt x="384" y="150"/>
                  </a:lnTo>
                  <a:lnTo>
                    <a:pt x="38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 name="Rectangle 3068">
              <a:extLst>
                <a:ext uri="{FF2B5EF4-FFF2-40B4-BE49-F238E27FC236}">
                  <a16:creationId xmlns:a16="http://schemas.microsoft.com/office/drawing/2014/main" id="{E5C5B707-8338-45F5-A18E-7E2AFCE08165}"/>
                </a:ext>
              </a:extLst>
            </p:cNvPr>
            <p:cNvSpPr>
              <a:spLocks noChangeArrowheads="1"/>
            </p:cNvSpPr>
            <p:nvPr/>
          </p:nvSpPr>
          <p:spPr bwMode="auto">
            <a:xfrm>
              <a:off x="10463213" y="917575"/>
              <a:ext cx="84138"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 name="Rectangle 3069">
              <a:extLst>
                <a:ext uri="{FF2B5EF4-FFF2-40B4-BE49-F238E27FC236}">
                  <a16:creationId xmlns:a16="http://schemas.microsoft.com/office/drawing/2014/main" id="{0217CCC2-2DFE-43A6-9C01-01066283A1F1}"/>
                </a:ext>
              </a:extLst>
            </p:cNvPr>
            <p:cNvSpPr>
              <a:spLocks noChangeArrowheads="1"/>
            </p:cNvSpPr>
            <p:nvPr/>
          </p:nvSpPr>
          <p:spPr bwMode="auto">
            <a:xfrm>
              <a:off x="10642600" y="917575"/>
              <a:ext cx="85725"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 name="Rectangle 3070">
              <a:extLst>
                <a:ext uri="{FF2B5EF4-FFF2-40B4-BE49-F238E27FC236}">
                  <a16:creationId xmlns:a16="http://schemas.microsoft.com/office/drawing/2014/main" id="{D09C29E5-6B31-465B-8849-FC3384EAA24B}"/>
                </a:ext>
              </a:extLst>
            </p:cNvPr>
            <p:cNvSpPr>
              <a:spLocks noChangeArrowheads="1"/>
            </p:cNvSpPr>
            <p:nvPr/>
          </p:nvSpPr>
          <p:spPr bwMode="auto">
            <a:xfrm>
              <a:off x="10556875" y="917575"/>
              <a:ext cx="77788"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grpSp>
        <p:nvGrpSpPr>
          <p:cNvPr id="12" name="Group 11">
            <a:extLst>
              <a:ext uri="{FF2B5EF4-FFF2-40B4-BE49-F238E27FC236}">
                <a16:creationId xmlns:a16="http://schemas.microsoft.com/office/drawing/2014/main" id="{85A3161F-F8DB-45C9-9381-D61C9390247B}"/>
              </a:ext>
            </a:extLst>
          </p:cNvPr>
          <p:cNvGrpSpPr/>
          <p:nvPr/>
        </p:nvGrpSpPr>
        <p:grpSpPr>
          <a:xfrm>
            <a:off x="7450982" y="3089662"/>
            <a:ext cx="480059" cy="459826"/>
            <a:chOff x="7031038" y="1916113"/>
            <a:chExt cx="284163" cy="276225"/>
          </a:xfrm>
          <a:solidFill>
            <a:schemeClr val="tx2"/>
          </a:solidFill>
        </p:grpSpPr>
        <p:sp>
          <p:nvSpPr>
            <p:cNvPr id="13" name="Freeform 3056">
              <a:extLst>
                <a:ext uri="{FF2B5EF4-FFF2-40B4-BE49-F238E27FC236}">
                  <a16:creationId xmlns:a16="http://schemas.microsoft.com/office/drawing/2014/main" id="{D85D3360-5F1D-4A08-904A-46DFB3FFD227}"/>
                </a:ext>
              </a:extLst>
            </p:cNvPr>
            <p:cNvSpPr>
              <a:spLocks/>
            </p:cNvSpPr>
            <p:nvPr/>
          </p:nvSpPr>
          <p:spPr bwMode="auto">
            <a:xfrm>
              <a:off x="7031038" y="2073275"/>
              <a:ext cx="111125" cy="119063"/>
            </a:xfrm>
            <a:custGeom>
              <a:avLst/>
              <a:gdLst>
                <a:gd name="T0" fmla="*/ 117 w 284"/>
                <a:gd name="T1" fmla="*/ 0 h 297"/>
                <a:gd name="T2" fmla="*/ 3 w 284"/>
                <a:gd name="T3" fmla="*/ 195 h 297"/>
                <a:gd name="T4" fmla="*/ 0 w 284"/>
                <a:gd name="T5" fmla="*/ 199 h 297"/>
                <a:gd name="T6" fmla="*/ 0 w 284"/>
                <a:gd name="T7" fmla="*/ 202 h 297"/>
                <a:gd name="T8" fmla="*/ 2 w 284"/>
                <a:gd name="T9" fmla="*/ 206 h 297"/>
                <a:gd name="T10" fmla="*/ 3 w 284"/>
                <a:gd name="T11" fmla="*/ 208 h 297"/>
                <a:gd name="T12" fmla="*/ 5 w 284"/>
                <a:gd name="T13" fmla="*/ 210 h 297"/>
                <a:gd name="T14" fmla="*/ 9 w 284"/>
                <a:gd name="T15" fmla="*/ 213 h 297"/>
                <a:gd name="T16" fmla="*/ 11 w 284"/>
                <a:gd name="T17" fmla="*/ 213 h 297"/>
                <a:gd name="T18" fmla="*/ 15 w 284"/>
                <a:gd name="T19" fmla="*/ 213 h 297"/>
                <a:gd name="T20" fmla="*/ 124 w 284"/>
                <a:gd name="T21" fmla="*/ 191 h 297"/>
                <a:gd name="T22" fmla="*/ 157 w 284"/>
                <a:gd name="T23" fmla="*/ 289 h 297"/>
                <a:gd name="T24" fmla="*/ 159 w 284"/>
                <a:gd name="T25" fmla="*/ 291 h 297"/>
                <a:gd name="T26" fmla="*/ 161 w 284"/>
                <a:gd name="T27" fmla="*/ 295 h 297"/>
                <a:gd name="T28" fmla="*/ 163 w 284"/>
                <a:gd name="T29" fmla="*/ 296 h 297"/>
                <a:gd name="T30" fmla="*/ 167 w 284"/>
                <a:gd name="T31" fmla="*/ 297 h 297"/>
                <a:gd name="T32" fmla="*/ 167 w 284"/>
                <a:gd name="T33" fmla="*/ 297 h 297"/>
                <a:gd name="T34" fmla="*/ 168 w 284"/>
                <a:gd name="T35" fmla="*/ 297 h 297"/>
                <a:gd name="T36" fmla="*/ 172 w 284"/>
                <a:gd name="T37" fmla="*/ 297 h 297"/>
                <a:gd name="T38" fmla="*/ 174 w 284"/>
                <a:gd name="T39" fmla="*/ 296 h 297"/>
                <a:gd name="T40" fmla="*/ 177 w 284"/>
                <a:gd name="T41" fmla="*/ 294 h 297"/>
                <a:gd name="T42" fmla="*/ 178 w 284"/>
                <a:gd name="T43" fmla="*/ 293 h 297"/>
                <a:gd name="T44" fmla="*/ 284 w 284"/>
                <a:gd name="T45" fmla="*/ 139 h 297"/>
                <a:gd name="T46" fmla="*/ 270 w 284"/>
                <a:gd name="T47" fmla="*/ 134 h 297"/>
                <a:gd name="T48" fmla="*/ 257 w 284"/>
                <a:gd name="T49" fmla="*/ 130 h 297"/>
                <a:gd name="T50" fmla="*/ 244 w 284"/>
                <a:gd name="T51" fmla="*/ 124 h 297"/>
                <a:gd name="T52" fmla="*/ 232 w 284"/>
                <a:gd name="T53" fmla="*/ 118 h 297"/>
                <a:gd name="T54" fmla="*/ 221 w 284"/>
                <a:gd name="T55" fmla="*/ 111 h 297"/>
                <a:gd name="T56" fmla="*/ 209 w 284"/>
                <a:gd name="T57" fmla="*/ 102 h 297"/>
                <a:gd name="T58" fmla="*/ 198 w 284"/>
                <a:gd name="T59" fmla="*/ 94 h 297"/>
                <a:gd name="T60" fmla="*/ 187 w 284"/>
                <a:gd name="T61" fmla="*/ 86 h 297"/>
                <a:gd name="T62" fmla="*/ 177 w 284"/>
                <a:gd name="T63" fmla="*/ 76 h 297"/>
                <a:gd name="T64" fmla="*/ 167 w 284"/>
                <a:gd name="T65" fmla="*/ 67 h 297"/>
                <a:gd name="T66" fmla="*/ 157 w 284"/>
                <a:gd name="T67" fmla="*/ 57 h 297"/>
                <a:gd name="T68" fmla="*/ 148 w 284"/>
                <a:gd name="T69" fmla="*/ 46 h 297"/>
                <a:gd name="T70" fmla="*/ 140 w 284"/>
                <a:gd name="T71" fmla="*/ 34 h 297"/>
                <a:gd name="T72" fmla="*/ 131 w 284"/>
                <a:gd name="T73" fmla="*/ 24 h 297"/>
                <a:gd name="T74" fmla="*/ 124 w 284"/>
                <a:gd name="T75" fmla="*/ 12 h 297"/>
                <a:gd name="T76" fmla="*/ 117 w 284"/>
                <a:gd name="T7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4" h="297">
                  <a:moveTo>
                    <a:pt x="117" y="0"/>
                  </a:moveTo>
                  <a:lnTo>
                    <a:pt x="3" y="195"/>
                  </a:lnTo>
                  <a:lnTo>
                    <a:pt x="0" y="199"/>
                  </a:lnTo>
                  <a:lnTo>
                    <a:pt x="0" y="202"/>
                  </a:lnTo>
                  <a:lnTo>
                    <a:pt x="2" y="206"/>
                  </a:lnTo>
                  <a:lnTo>
                    <a:pt x="3" y="208"/>
                  </a:lnTo>
                  <a:lnTo>
                    <a:pt x="5" y="210"/>
                  </a:lnTo>
                  <a:lnTo>
                    <a:pt x="9" y="213"/>
                  </a:lnTo>
                  <a:lnTo>
                    <a:pt x="11" y="213"/>
                  </a:lnTo>
                  <a:lnTo>
                    <a:pt x="15" y="213"/>
                  </a:lnTo>
                  <a:lnTo>
                    <a:pt x="124" y="191"/>
                  </a:lnTo>
                  <a:lnTo>
                    <a:pt x="157" y="289"/>
                  </a:lnTo>
                  <a:lnTo>
                    <a:pt x="159" y="291"/>
                  </a:lnTo>
                  <a:lnTo>
                    <a:pt x="161" y="295"/>
                  </a:lnTo>
                  <a:lnTo>
                    <a:pt x="163" y="296"/>
                  </a:lnTo>
                  <a:lnTo>
                    <a:pt x="167" y="297"/>
                  </a:lnTo>
                  <a:lnTo>
                    <a:pt x="167" y="297"/>
                  </a:lnTo>
                  <a:lnTo>
                    <a:pt x="168" y="297"/>
                  </a:lnTo>
                  <a:lnTo>
                    <a:pt x="172" y="297"/>
                  </a:lnTo>
                  <a:lnTo>
                    <a:pt x="174" y="296"/>
                  </a:lnTo>
                  <a:lnTo>
                    <a:pt x="177" y="294"/>
                  </a:lnTo>
                  <a:lnTo>
                    <a:pt x="178" y="293"/>
                  </a:lnTo>
                  <a:lnTo>
                    <a:pt x="284" y="139"/>
                  </a:lnTo>
                  <a:lnTo>
                    <a:pt x="270" y="134"/>
                  </a:lnTo>
                  <a:lnTo>
                    <a:pt x="257" y="130"/>
                  </a:lnTo>
                  <a:lnTo>
                    <a:pt x="244" y="124"/>
                  </a:lnTo>
                  <a:lnTo>
                    <a:pt x="232" y="118"/>
                  </a:lnTo>
                  <a:lnTo>
                    <a:pt x="221" y="111"/>
                  </a:lnTo>
                  <a:lnTo>
                    <a:pt x="209" y="102"/>
                  </a:lnTo>
                  <a:lnTo>
                    <a:pt x="198" y="94"/>
                  </a:lnTo>
                  <a:lnTo>
                    <a:pt x="187" y="86"/>
                  </a:lnTo>
                  <a:lnTo>
                    <a:pt x="177" y="76"/>
                  </a:lnTo>
                  <a:lnTo>
                    <a:pt x="167" y="67"/>
                  </a:lnTo>
                  <a:lnTo>
                    <a:pt x="157" y="57"/>
                  </a:lnTo>
                  <a:lnTo>
                    <a:pt x="148" y="46"/>
                  </a:lnTo>
                  <a:lnTo>
                    <a:pt x="140" y="34"/>
                  </a:lnTo>
                  <a:lnTo>
                    <a:pt x="131" y="24"/>
                  </a:lnTo>
                  <a:lnTo>
                    <a:pt x="124" y="12"/>
                  </a:lnTo>
                  <a:lnTo>
                    <a:pt x="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4" name="Freeform 3057">
              <a:extLst>
                <a:ext uri="{FF2B5EF4-FFF2-40B4-BE49-F238E27FC236}">
                  <a16:creationId xmlns:a16="http://schemas.microsoft.com/office/drawing/2014/main" id="{A347E90E-D691-46A9-B1B9-6ABFEE2A1CEE}"/>
                </a:ext>
              </a:extLst>
            </p:cNvPr>
            <p:cNvSpPr>
              <a:spLocks/>
            </p:cNvSpPr>
            <p:nvPr/>
          </p:nvSpPr>
          <p:spPr bwMode="auto">
            <a:xfrm>
              <a:off x="7208838" y="2079625"/>
              <a:ext cx="106363" cy="112713"/>
            </a:xfrm>
            <a:custGeom>
              <a:avLst/>
              <a:gdLst>
                <a:gd name="T0" fmla="*/ 268 w 269"/>
                <a:gd name="T1" fmla="*/ 168 h 282"/>
                <a:gd name="T2" fmla="*/ 167 w 269"/>
                <a:gd name="T3" fmla="*/ 0 h 282"/>
                <a:gd name="T4" fmla="*/ 159 w 269"/>
                <a:gd name="T5" fmla="*/ 12 h 282"/>
                <a:gd name="T6" fmla="*/ 152 w 269"/>
                <a:gd name="T7" fmla="*/ 23 h 282"/>
                <a:gd name="T8" fmla="*/ 144 w 269"/>
                <a:gd name="T9" fmla="*/ 34 h 282"/>
                <a:gd name="T10" fmla="*/ 136 w 269"/>
                <a:gd name="T11" fmla="*/ 43 h 282"/>
                <a:gd name="T12" fmla="*/ 126 w 269"/>
                <a:gd name="T13" fmla="*/ 53 h 282"/>
                <a:gd name="T14" fmla="*/ 117 w 269"/>
                <a:gd name="T15" fmla="*/ 62 h 282"/>
                <a:gd name="T16" fmla="*/ 106 w 269"/>
                <a:gd name="T17" fmla="*/ 72 h 282"/>
                <a:gd name="T18" fmla="*/ 96 w 269"/>
                <a:gd name="T19" fmla="*/ 80 h 282"/>
                <a:gd name="T20" fmla="*/ 85 w 269"/>
                <a:gd name="T21" fmla="*/ 87 h 282"/>
                <a:gd name="T22" fmla="*/ 74 w 269"/>
                <a:gd name="T23" fmla="*/ 94 h 282"/>
                <a:gd name="T24" fmla="*/ 62 w 269"/>
                <a:gd name="T25" fmla="*/ 101 h 282"/>
                <a:gd name="T26" fmla="*/ 50 w 269"/>
                <a:gd name="T27" fmla="*/ 109 h 282"/>
                <a:gd name="T28" fmla="*/ 38 w 269"/>
                <a:gd name="T29" fmla="*/ 113 h 282"/>
                <a:gd name="T30" fmla="*/ 26 w 269"/>
                <a:gd name="T31" fmla="*/ 119 h 282"/>
                <a:gd name="T32" fmla="*/ 13 w 269"/>
                <a:gd name="T33" fmla="*/ 124 h 282"/>
                <a:gd name="T34" fmla="*/ 0 w 269"/>
                <a:gd name="T35" fmla="*/ 128 h 282"/>
                <a:gd name="T36" fmla="*/ 91 w 269"/>
                <a:gd name="T37" fmla="*/ 276 h 282"/>
                <a:gd name="T38" fmla="*/ 93 w 269"/>
                <a:gd name="T39" fmla="*/ 279 h 282"/>
                <a:gd name="T40" fmla="*/ 95 w 269"/>
                <a:gd name="T41" fmla="*/ 281 h 282"/>
                <a:gd name="T42" fmla="*/ 98 w 269"/>
                <a:gd name="T43" fmla="*/ 282 h 282"/>
                <a:gd name="T44" fmla="*/ 101 w 269"/>
                <a:gd name="T45" fmla="*/ 282 h 282"/>
                <a:gd name="T46" fmla="*/ 101 w 269"/>
                <a:gd name="T47" fmla="*/ 282 h 282"/>
                <a:gd name="T48" fmla="*/ 102 w 269"/>
                <a:gd name="T49" fmla="*/ 282 h 282"/>
                <a:gd name="T50" fmla="*/ 105 w 269"/>
                <a:gd name="T51" fmla="*/ 281 h 282"/>
                <a:gd name="T52" fmla="*/ 108 w 269"/>
                <a:gd name="T53" fmla="*/ 280 h 282"/>
                <a:gd name="T54" fmla="*/ 111 w 269"/>
                <a:gd name="T55" fmla="*/ 278 h 282"/>
                <a:gd name="T56" fmla="*/ 112 w 269"/>
                <a:gd name="T57" fmla="*/ 274 h 282"/>
                <a:gd name="T58" fmla="*/ 146 w 269"/>
                <a:gd name="T59" fmla="*/ 175 h 282"/>
                <a:gd name="T60" fmla="*/ 256 w 269"/>
                <a:gd name="T61" fmla="*/ 186 h 282"/>
                <a:gd name="T62" fmla="*/ 259 w 269"/>
                <a:gd name="T63" fmla="*/ 186 h 282"/>
                <a:gd name="T64" fmla="*/ 263 w 269"/>
                <a:gd name="T65" fmla="*/ 185 h 282"/>
                <a:gd name="T66" fmla="*/ 265 w 269"/>
                <a:gd name="T67" fmla="*/ 184 h 282"/>
                <a:gd name="T68" fmla="*/ 268 w 269"/>
                <a:gd name="T69" fmla="*/ 181 h 282"/>
                <a:gd name="T70" fmla="*/ 269 w 269"/>
                <a:gd name="T71" fmla="*/ 178 h 282"/>
                <a:gd name="T72" fmla="*/ 269 w 269"/>
                <a:gd name="T73" fmla="*/ 174 h 282"/>
                <a:gd name="T74" fmla="*/ 269 w 269"/>
                <a:gd name="T75" fmla="*/ 172 h 282"/>
                <a:gd name="T76" fmla="*/ 268 w 269"/>
                <a:gd name="T77" fmla="*/ 168 h 282"/>
                <a:gd name="T78" fmla="*/ 268 w 269"/>
                <a:gd name="T79" fmla="*/ 16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9" h="282">
                  <a:moveTo>
                    <a:pt x="268" y="168"/>
                  </a:moveTo>
                  <a:lnTo>
                    <a:pt x="167" y="0"/>
                  </a:lnTo>
                  <a:lnTo>
                    <a:pt x="159" y="12"/>
                  </a:lnTo>
                  <a:lnTo>
                    <a:pt x="152" y="23"/>
                  </a:lnTo>
                  <a:lnTo>
                    <a:pt x="144" y="34"/>
                  </a:lnTo>
                  <a:lnTo>
                    <a:pt x="136" y="43"/>
                  </a:lnTo>
                  <a:lnTo>
                    <a:pt x="126" y="53"/>
                  </a:lnTo>
                  <a:lnTo>
                    <a:pt x="117" y="62"/>
                  </a:lnTo>
                  <a:lnTo>
                    <a:pt x="106" y="72"/>
                  </a:lnTo>
                  <a:lnTo>
                    <a:pt x="96" y="80"/>
                  </a:lnTo>
                  <a:lnTo>
                    <a:pt x="85" y="87"/>
                  </a:lnTo>
                  <a:lnTo>
                    <a:pt x="74" y="94"/>
                  </a:lnTo>
                  <a:lnTo>
                    <a:pt x="62" y="101"/>
                  </a:lnTo>
                  <a:lnTo>
                    <a:pt x="50" y="109"/>
                  </a:lnTo>
                  <a:lnTo>
                    <a:pt x="38" y="113"/>
                  </a:lnTo>
                  <a:lnTo>
                    <a:pt x="26" y="119"/>
                  </a:lnTo>
                  <a:lnTo>
                    <a:pt x="13" y="124"/>
                  </a:lnTo>
                  <a:lnTo>
                    <a:pt x="0" y="128"/>
                  </a:lnTo>
                  <a:lnTo>
                    <a:pt x="91" y="276"/>
                  </a:lnTo>
                  <a:lnTo>
                    <a:pt x="93" y="279"/>
                  </a:lnTo>
                  <a:lnTo>
                    <a:pt x="95" y="281"/>
                  </a:lnTo>
                  <a:lnTo>
                    <a:pt x="98" y="282"/>
                  </a:lnTo>
                  <a:lnTo>
                    <a:pt x="101" y="282"/>
                  </a:lnTo>
                  <a:lnTo>
                    <a:pt x="101" y="282"/>
                  </a:lnTo>
                  <a:lnTo>
                    <a:pt x="102" y="282"/>
                  </a:lnTo>
                  <a:lnTo>
                    <a:pt x="105" y="281"/>
                  </a:lnTo>
                  <a:lnTo>
                    <a:pt x="108" y="280"/>
                  </a:lnTo>
                  <a:lnTo>
                    <a:pt x="111" y="278"/>
                  </a:lnTo>
                  <a:lnTo>
                    <a:pt x="112" y="274"/>
                  </a:lnTo>
                  <a:lnTo>
                    <a:pt x="146" y="175"/>
                  </a:lnTo>
                  <a:lnTo>
                    <a:pt x="256" y="186"/>
                  </a:lnTo>
                  <a:lnTo>
                    <a:pt x="259" y="186"/>
                  </a:lnTo>
                  <a:lnTo>
                    <a:pt x="263" y="185"/>
                  </a:lnTo>
                  <a:lnTo>
                    <a:pt x="265" y="184"/>
                  </a:lnTo>
                  <a:lnTo>
                    <a:pt x="268" y="181"/>
                  </a:lnTo>
                  <a:lnTo>
                    <a:pt x="269" y="178"/>
                  </a:lnTo>
                  <a:lnTo>
                    <a:pt x="269" y="174"/>
                  </a:lnTo>
                  <a:lnTo>
                    <a:pt x="269" y="172"/>
                  </a:lnTo>
                  <a:lnTo>
                    <a:pt x="268" y="168"/>
                  </a:lnTo>
                  <a:lnTo>
                    <a:pt x="268"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5" name="Freeform 3058">
              <a:extLst>
                <a:ext uri="{FF2B5EF4-FFF2-40B4-BE49-F238E27FC236}">
                  <a16:creationId xmlns:a16="http://schemas.microsoft.com/office/drawing/2014/main" id="{CE0B4B6C-CE15-467C-BFA3-95D0B53B52FA}"/>
                </a:ext>
              </a:extLst>
            </p:cNvPr>
            <p:cNvSpPr>
              <a:spLocks noEditPoints="1"/>
            </p:cNvSpPr>
            <p:nvPr/>
          </p:nvSpPr>
          <p:spPr bwMode="auto">
            <a:xfrm>
              <a:off x="7073900" y="1916113"/>
              <a:ext cx="207963" cy="209550"/>
            </a:xfrm>
            <a:custGeom>
              <a:avLst/>
              <a:gdLst>
                <a:gd name="T0" fmla="*/ 266 w 527"/>
                <a:gd name="T1" fmla="*/ 329 h 527"/>
                <a:gd name="T2" fmla="*/ 261 w 527"/>
                <a:gd name="T3" fmla="*/ 329 h 527"/>
                <a:gd name="T4" fmla="*/ 209 w 527"/>
                <a:gd name="T5" fmla="*/ 289 h 527"/>
                <a:gd name="T6" fmla="*/ 147 w 527"/>
                <a:gd name="T7" fmla="*/ 233 h 527"/>
                <a:gd name="T8" fmla="*/ 221 w 527"/>
                <a:gd name="T9" fmla="*/ 229 h 527"/>
                <a:gd name="T10" fmla="*/ 308 w 527"/>
                <a:gd name="T11" fmla="*/ 232 h 527"/>
                <a:gd name="T12" fmla="*/ 319 w 527"/>
                <a:gd name="T13" fmla="*/ 283 h 527"/>
                <a:gd name="T14" fmla="*/ 317 w 527"/>
                <a:gd name="T15" fmla="*/ 289 h 527"/>
                <a:gd name="T16" fmla="*/ 525 w 527"/>
                <a:gd name="T17" fmla="*/ 236 h 527"/>
                <a:gd name="T18" fmla="*/ 518 w 527"/>
                <a:gd name="T19" fmla="*/ 197 h 527"/>
                <a:gd name="T20" fmla="*/ 505 w 527"/>
                <a:gd name="T21" fmla="*/ 160 h 527"/>
                <a:gd name="T22" fmla="*/ 489 w 527"/>
                <a:gd name="T23" fmla="*/ 127 h 527"/>
                <a:gd name="T24" fmla="*/ 466 w 527"/>
                <a:gd name="T25" fmla="*/ 96 h 527"/>
                <a:gd name="T26" fmla="*/ 440 w 527"/>
                <a:gd name="T27" fmla="*/ 69 h 527"/>
                <a:gd name="T28" fmla="*/ 410 w 527"/>
                <a:gd name="T29" fmla="*/ 45 h 527"/>
                <a:gd name="T30" fmla="*/ 377 w 527"/>
                <a:gd name="T31" fmla="*/ 26 h 527"/>
                <a:gd name="T32" fmla="*/ 341 w 527"/>
                <a:gd name="T33" fmla="*/ 11 h 527"/>
                <a:gd name="T34" fmla="*/ 303 w 527"/>
                <a:gd name="T35" fmla="*/ 2 h 527"/>
                <a:gd name="T36" fmla="*/ 263 w 527"/>
                <a:gd name="T37" fmla="*/ 0 h 527"/>
                <a:gd name="T38" fmla="*/ 223 w 527"/>
                <a:gd name="T39" fmla="*/ 2 h 527"/>
                <a:gd name="T40" fmla="*/ 185 w 527"/>
                <a:gd name="T41" fmla="*/ 11 h 527"/>
                <a:gd name="T42" fmla="*/ 148 w 527"/>
                <a:gd name="T43" fmla="*/ 26 h 527"/>
                <a:gd name="T44" fmla="*/ 116 w 527"/>
                <a:gd name="T45" fmla="*/ 45 h 527"/>
                <a:gd name="T46" fmla="*/ 85 w 527"/>
                <a:gd name="T47" fmla="*/ 69 h 527"/>
                <a:gd name="T48" fmla="*/ 59 w 527"/>
                <a:gd name="T49" fmla="*/ 96 h 527"/>
                <a:gd name="T50" fmla="*/ 38 w 527"/>
                <a:gd name="T51" fmla="*/ 127 h 527"/>
                <a:gd name="T52" fmla="*/ 20 w 527"/>
                <a:gd name="T53" fmla="*/ 160 h 527"/>
                <a:gd name="T54" fmla="*/ 8 w 527"/>
                <a:gd name="T55" fmla="*/ 197 h 527"/>
                <a:gd name="T56" fmla="*/ 1 w 527"/>
                <a:gd name="T57" fmla="*/ 236 h 527"/>
                <a:gd name="T58" fmla="*/ 0 w 527"/>
                <a:gd name="T59" fmla="*/ 277 h 527"/>
                <a:gd name="T60" fmla="*/ 4 w 527"/>
                <a:gd name="T61" fmla="*/ 316 h 527"/>
                <a:gd name="T62" fmla="*/ 15 w 527"/>
                <a:gd name="T63" fmla="*/ 354 h 527"/>
                <a:gd name="T64" fmla="*/ 32 w 527"/>
                <a:gd name="T65" fmla="*/ 389 h 527"/>
                <a:gd name="T66" fmla="*/ 52 w 527"/>
                <a:gd name="T67" fmla="*/ 421 h 527"/>
                <a:gd name="T68" fmla="*/ 77 w 527"/>
                <a:gd name="T69" fmla="*/ 449 h 527"/>
                <a:gd name="T70" fmla="*/ 106 w 527"/>
                <a:gd name="T71" fmla="*/ 474 h 527"/>
                <a:gd name="T72" fmla="*/ 138 w 527"/>
                <a:gd name="T73" fmla="*/ 494 h 527"/>
                <a:gd name="T74" fmla="*/ 172 w 527"/>
                <a:gd name="T75" fmla="*/ 511 h 527"/>
                <a:gd name="T76" fmla="*/ 210 w 527"/>
                <a:gd name="T77" fmla="*/ 521 h 527"/>
                <a:gd name="T78" fmla="*/ 250 w 527"/>
                <a:gd name="T79" fmla="*/ 527 h 527"/>
                <a:gd name="T80" fmla="*/ 290 w 527"/>
                <a:gd name="T81" fmla="*/ 525 h 527"/>
                <a:gd name="T82" fmla="*/ 329 w 527"/>
                <a:gd name="T83" fmla="*/ 518 h 527"/>
                <a:gd name="T84" fmla="*/ 365 w 527"/>
                <a:gd name="T85" fmla="*/ 506 h 527"/>
                <a:gd name="T86" fmla="*/ 399 w 527"/>
                <a:gd name="T87" fmla="*/ 488 h 527"/>
                <a:gd name="T88" fmla="*/ 430 w 527"/>
                <a:gd name="T89" fmla="*/ 466 h 527"/>
                <a:gd name="T90" fmla="*/ 458 w 527"/>
                <a:gd name="T91" fmla="*/ 440 h 527"/>
                <a:gd name="T92" fmla="*/ 481 w 527"/>
                <a:gd name="T93" fmla="*/ 410 h 527"/>
                <a:gd name="T94" fmla="*/ 500 w 527"/>
                <a:gd name="T95" fmla="*/ 377 h 527"/>
                <a:gd name="T96" fmla="*/ 515 w 527"/>
                <a:gd name="T97" fmla="*/ 341 h 527"/>
                <a:gd name="T98" fmla="*/ 523 w 527"/>
                <a:gd name="T99" fmla="*/ 303 h 527"/>
                <a:gd name="T100" fmla="*/ 527 w 527"/>
                <a:gd name="T101" fmla="*/ 26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7" h="527">
                  <a:moveTo>
                    <a:pt x="317" y="289"/>
                  </a:moveTo>
                  <a:lnTo>
                    <a:pt x="348" y="380"/>
                  </a:lnTo>
                  <a:lnTo>
                    <a:pt x="266" y="329"/>
                  </a:lnTo>
                  <a:lnTo>
                    <a:pt x="265" y="329"/>
                  </a:lnTo>
                  <a:lnTo>
                    <a:pt x="263" y="329"/>
                  </a:lnTo>
                  <a:lnTo>
                    <a:pt x="261" y="329"/>
                  </a:lnTo>
                  <a:lnTo>
                    <a:pt x="260" y="329"/>
                  </a:lnTo>
                  <a:lnTo>
                    <a:pt x="178" y="380"/>
                  </a:lnTo>
                  <a:lnTo>
                    <a:pt x="209" y="289"/>
                  </a:lnTo>
                  <a:lnTo>
                    <a:pt x="209" y="285"/>
                  </a:lnTo>
                  <a:lnTo>
                    <a:pt x="207" y="283"/>
                  </a:lnTo>
                  <a:lnTo>
                    <a:pt x="147" y="233"/>
                  </a:lnTo>
                  <a:lnTo>
                    <a:pt x="215" y="233"/>
                  </a:lnTo>
                  <a:lnTo>
                    <a:pt x="219" y="232"/>
                  </a:lnTo>
                  <a:lnTo>
                    <a:pt x="221" y="229"/>
                  </a:lnTo>
                  <a:lnTo>
                    <a:pt x="263" y="145"/>
                  </a:lnTo>
                  <a:lnTo>
                    <a:pt x="305" y="229"/>
                  </a:lnTo>
                  <a:lnTo>
                    <a:pt x="308" y="232"/>
                  </a:lnTo>
                  <a:lnTo>
                    <a:pt x="311" y="233"/>
                  </a:lnTo>
                  <a:lnTo>
                    <a:pt x="378" y="233"/>
                  </a:lnTo>
                  <a:lnTo>
                    <a:pt x="319" y="283"/>
                  </a:lnTo>
                  <a:lnTo>
                    <a:pt x="317" y="285"/>
                  </a:lnTo>
                  <a:lnTo>
                    <a:pt x="317" y="289"/>
                  </a:lnTo>
                  <a:lnTo>
                    <a:pt x="317" y="289"/>
                  </a:lnTo>
                  <a:close/>
                  <a:moveTo>
                    <a:pt x="527" y="262"/>
                  </a:moveTo>
                  <a:lnTo>
                    <a:pt x="527" y="249"/>
                  </a:lnTo>
                  <a:lnTo>
                    <a:pt x="525" y="236"/>
                  </a:lnTo>
                  <a:lnTo>
                    <a:pt x="523" y="223"/>
                  </a:lnTo>
                  <a:lnTo>
                    <a:pt x="521" y="210"/>
                  </a:lnTo>
                  <a:lnTo>
                    <a:pt x="518" y="197"/>
                  </a:lnTo>
                  <a:lnTo>
                    <a:pt x="515" y="185"/>
                  </a:lnTo>
                  <a:lnTo>
                    <a:pt x="510" y="172"/>
                  </a:lnTo>
                  <a:lnTo>
                    <a:pt x="505" y="160"/>
                  </a:lnTo>
                  <a:lnTo>
                    <a:pt x="500" y="148"/>
                  </a:lnTo>
                  <a:lnTo>
                    <a:pt x="495" y="138"/>
                  </a:lnTo>
                  <a:lnTo>
                    <a:pt x="489" y="127"/>
                  </a:lnTo>
                  <a:lnTo>
                    <a:pt x="481" y="116"/>
                  </a:lnTo>
                  <a:lnTo>
                    <a:pt x="474" y="105"/>
                  </a:lnTo>
                  <a:lnTo>
                    <a:pt x="466" y="96"/>
                  </a:lnTo>
                  <a:lnTo>
                    <a:pt x="458" y="86"/>
                  </a:lnTo>
                  <a:lnTo>
                    <a:pt x="449" y="77"/>
                  </a:lnTo>
                  <a:lnTo>
                    <a:pt x="440" y="69"/>
                  </a:lnTo>
                  <a:lnTo>
                    <a:pt x="430" y="60"/>
                  </a:lnTo>
                  <a:lnTo>
                    <a:pt x="421" y="52"/>
                  </a:lnTo>
                  <a:lnTo>
                    <a:pt x="410" y="45"/>
                  </a:lnTo>
                  <a:lnTo>
                    <a:pt x="399" y="38"/>
                  </a:lnTo>
                  <a:lnTo>
                    <a:pt x="389" y="32"/>
                  </a:lnTo>
                  <a:lnTo>
                    <a:pt x="377" y="26"/>
                  </a:lnTo>
                  <a:lnTo>
                    <a:pt x="365" y="20"/>
                  </a:lnTo>
                  <a:lnTo>
                    <a:pt x="353" y="15"/>
                  </a:lnTo>
                  <a:lnTo>
                    <a:pt x="341" y="11"/>
                  </a:lnTo>
                  <a:lnTo>
                    <a:pt x="329" y="8"/>
                  </a:lnTo>
                  <a:lnTo>
                    <a:pt x="316" y="4"/>
                  </a:lnTo>
                  <a:lnTo>
                    <a:pt x="303" y="2"/>
                  </a:lnTo>
                  <a:lnTo>
                    <a:pt x="290" y="1"/>
                  </a:lnTo>
                  <a:lnTo>
                    <a:pt x="277" y="0"/>
                  </a:lnTo>
                  <a:lnTo>
                    <a:pt x="263" y="0"/>
                  </a:lnTo>
                  <a:lnTo>
                    <a:pt x="250" y="0"/>
                  </a:lnTo>
                  <a:lnTo>
                    <a:pt x="236" y="1"/>
                  </a:lnTo>
                  <a:lnTo>
                    <a:pt x="223" y="2"/>
                  </a:lnTo>
                  <a:lnTo>
                    <a:pt x="210" y="4"/>
                  </a:lnTo>
                  <a:lnTo>
                    <a:pt x="197" y="8"/>
                  </a:lnTo>
                  <a:lnTo>
                    <a:pt x="185" y="11"/>
                  </a:lnTo>
                  <a:lnTo>
                    <a:pt x="172" y="15"/>
                  </a:lnTo>
                  <a:lnTo>
                    <a:pt x="160" y="20"/>
                  </a:lnTo>
                  <a:lnTo>
                    <a:pt x="148" y="26"/>
                  </a:lnTo>
                  <a:lnTo>
                    <a:pt x="138" y="32"/>
                  </a:lnTo>
                  <a:lnTo>
                    <a:pt x="127" y="38"/>
                  </a:lnTo>
                  <a:lnTo>
                    <a:pt x="116" y="45"/>
                  </a:lnTo>
                  <a:lnTo>
                    <a:pt x="106" y="52"/>
                  </a:lnTo>
                  <a:lnTo>
                    <a:pt x="96" y="60"/>
                  </a:lnTo>
                  <a:lnTo>
                    <a:pt x="85" y="69"/>
                  </a:lnTo>
                  <a:lnTo>
                    <a:pt x="77" y="77"/>
                  </a:lnTo>
                  <a:lnTo>
                    <a:pt x="68" y="86"/>
                  </a:lnTo>
                  <a:lnTo>
                    <a:pt x="59" y="96"/>
                  </a:lnTo>
                  <a:lnTo>
                    <a:pt x="52" y="105"/>
                  </a:lnTo>
                  <a:lnTo>
                    <a:pt x="45" y="116"/>
                  </a:lnTo>
                  <a:lnTo>
                    <a:pt x="38" y="127"/>
                  </a:lnTo>
                  <a:lnTo>
                    <a:pt x="32" y="138"/>
                  </a:lnTo>
                  <a:lnTo>
                    <a:pt x="26" y="149"/>
                  </a:lnTo>
                  <a:lnTo>
                    <a:pt x="20" y="160"/>
                  </a:lnTo>
                  <a:lnTo>
                    <a:pt x="15" y="172"/>
                  </a:lnTo>
                  <a:lnTo>
                    <a:pt x="12" y="185"/>
                  </a:lnTo>
                  <a:lnTo>
                    <a:pt x="8" y="197"/>
                  </a:lnTo>
                  <a:lnTo>
                    <a:pt x="4" y="210"/>
                  </a:lnTo>
                  <a:lnTo>
                    <a:pt x="2" y="223"/>
                  </a:lnTo>
                  <a:lnTo>
                    <a:pt x="1" y="236"/>
                  </a:lnTo>
                  <a:lnTo>
                    <a:pt x="0" y="249"/>
                  </a:lnTo>
                  <a:lnTo>
                    <a:pt x="0" y="262"/>
                  </a:lnTo>
                  <a:lnTo>
                    <a:pt x="0" y="277"/>
                  </a:lnTo>
                  <a:lnTo>
                    <a:pt x="1" y="290"/>
                  </a:lnTo>
                  <a:lnTo>
                    <a:pt x="2" y="303"/>
                  </a:lnTo>
                  <a:lnTo>
                    <a:pt x="4" y="316"/>
                  </a:lnTo>
                  <a:lnTo>
                    <a:pt x="8" y="329"/>
                  </a:lnTo>
                  <a:lnTo>
                    <a:pt x="12" y="341"/>
                  </a:lnTo>
                  <a:lnTo>
                    <a:pt x="15" y="354"/>
                  </a:lnTo>
                  <a:lnTo>
                    <a:pt x="20" y="366"/>
                  </a:lnTo>
                  <a:lnTo>
                    <a:pt x="26" y="377"/>
                  </a:lnTo>
                  <a:lnTo>
                    <a:pt x="32" y="389"/>
                  </a:lnTo>
                  <a:lnTo>
                    <a:pt x="38" y="399"/>
                  </a:lnTo>
                  <a:lnTo>
                    <a:pt x="45" y="410"/>
                  </a:lnTo>
                  <a:lnTo>
                    <a:pt x="52" y="421"/>
                  </a:lnTo>
                  <a:lnTo>
                    <a:pt x="59" y="430"/>
                  </a:lnTo>
                  <a:lnTo>
                    <a:pt x="68" y="440"/>
                  </a:lnTo>
                  <a:lnTo>
                    <a:pt x="77" y="449"/>
                  </a:lnTo>
                  <a:lnTo>
                    <a:pt x="85" y="458"/>
                  </a:lnTo>
                  <a:lnTo>
                    <a:pt x="96" y="466"/>
                  </a:lnTo>
                  <a:lnTo>
                    <a:pt x="106" y="474"/>
                  </a:lnTo>
                  <a:lnTo>
                    <a:pt x="116" y="481"/>
                  </a:lnTo>
                  <a:lnTo>
                    <a:pt x="127" y="488"/>
                  </a:lnTo>
                  <a:lnTo>
                    <a:pt x="138" y="494"/>
                  </a:lnTo>
                  <a:lnTo>
                    <a:pt x="148" y="500"/>
                  </a:lnTo>
                  <a:lnTo>
                    <a:pt x="160" y="506"/>
                  </a:lnTo>
                  <a:lnTo>
                    <a:pt x="172" y="511"/>
                  </a:lnTo>
                  <a:lnTo>
                    <a:pt x="185" y="515"/>
                  </a:lnTo>
                  <a:lnTo>
                    <a:pt x="197" y="518"/>
                  </a:lnTo>
                  <a:lnTo>
                    <a:pt x="210" y="521"/>
                  </a:lnTo>
                  <a:lnTo>
                    <a:pt x="223" y="523"/>
                  </a:lnTo>
                  <a:lnTo>
                    <a:pt x="236" y="525"/>
                  </a:lnTo>
                  <a:lnTo>
                    <a:pt x="250" y="527"/>
                  </a:lnTo>
                  <a:lnTo>
                    <a:pt x="263" y="527"/>
                  </a:lnTo>
                  <a:lnTo>
                    <a:pt x="277" y="527"/>
                  </a:lnTo>
                  <a:lnTo>
                    <a:pt x="290" y="525"/>
                  </a:lnTo>
                  <a:lnTo>
                    <a:pt x="303" y="523"/>
                  </a:lnTo>
                  <a:lnTo>
                    <a:pt x="316" y="521"/>
                  </a:lnTo>
                  <a:lnTo>
                    <a:pt x="329" y="518"/>
                  </a:lnTo>
                  <a:lnTo>
                    <a:pt x="341" y="515"/>
                  </a:lnTo>
                  <a:lnTo>
                    <a:pt x="353" y="511"/>
                  </a:lnTo>
                  <a:lnTo>
                    <a:pt x="365" y="506"/>
                  </a:lnTo>
                  <a:lnTo>
                    <a:pt x="377" y="500"/>
                  </a:lnTo>
                  <a:lnTo>
                    <a:pt x="389" y="494"/>
                  </a:lnTo>
                  <a:lnTo>
                    <a:pt x="399" y="488"/>
                  </a:lnTo>
                  <a:lnTo>
                    <a:pt x="410" y="481"/>
                  </a:lnTo>
                  <a:lnTo>
                    <a:pt x="421" y="474"/>
                  </a:lnTo>
                  <a:lnTo>
                    <a:pt x="430" y="466"/>
                  </a:lnTo>
                  <a:lnTo>
                    <a:pt x="440" y="458"/>
                  </a:lnTo>
                  <a:lnTo>
                    <a:pt x="449" y="449"/>
                  </a:lnTo>
                  <a:lnTo>
                    <a:pt x="458" y="440"/>
                  </a:lnTo>
                  <a:lnTo>
                    <a:pt x="466" y="430"/>
                  </a:lnTo>
                  <a:lnTo>
                    <a:pt x="474" y="421"/>
                  </a:lnTo>
                  <a:lnTo>
                    <a:pt x="481" y="410"/>
                  </a:lnTo>
                  <a:lnTo>
                    <a:pt x="489" y="399"/>
                  </a:lnTo>
                  <a:lnTo>
                    <a:pt x="495" y="389"/>
                  </a:lnTo>
                  <a:lnTo>
                    <a:pt x="500" y="377"/>
                  </a:lnTo>
                  <a:lnTo>
                    <a:pt x="505" y="366"/>
                  </a:lnTo>
                  <a:lnTo>
                    <a:pt x="510" y="354"/>
                  </a:lnTo>
                  <a:lnTo>
                    <a:pt x="515" y="341"/>
                  </a:lnTo>
                  <a:lnTo>
                    <a:pt x="518" y="329"/>
                  </a:lnTo>
                  <a:lnTo>
                    <a:pt x="521" y="316"/>
                  </a:lnTo>
                  <a:lnTo>
                    <a:pt x="523" y="303"/>
                  </a:lnTo>
                  <a:lnTo>
                    <a:pt x="525" y="290"/>
                  </a:lnTo>
                  <a:lnTo>
                    <a:pt x="527" y="277"/>
                  </a:lnTo>
                  <a:lnTo>
                    <a:pt x="527" y="262"/>
                  </a:lnTo>
                  <a:lnTo>
                    <a:pt x="527" y="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grpSp>
        <p:nvGrpSpPr>
          <p:cNvPr id="16" name="Group 15">
            <a:extLst>
              <a:ext uri="{FF2B5EF4-FFF2-40B4-BE49-F238E27FC236}">
                <a16:creationId xmlns:a16="http://schemas.microsoft.com/office/drawing/2014/main" id="{DF23D49F-24ED-4041-AFAC-0870C96EA871}"/>
              </a:ext>
            </a:extLst>
          </p:cNvPr>
          <p:cNvGrpSpPr/>
          <p:nvPr/>
        </p:nvGrpSpPr>
        <p:grpSpPr>
          <a:xfrm>
            <a:off x="2542440" y="3020710"/>
            <a:ext cx="591373" cy="520942"/>
            <a:chOff x="903535" y="4772729"/>
            <a:chExt cx="285750" cy="284163"/>
          </a:xfrm>
          <a:solidFill>
            <a:schemeClr val="accent1"/>
          </a:solidFill>
        </p:grpSpPr>
        <p:sp>
          <p:nvSpPr>
            <p:cNvPr id="17" name="Freeform 4389">
              <a:extLst>
                <a:ext uri="{FF2B5EF4-FFF2-40B4-BE49-F238E27FC236}">
                  <a16:creationId xmlns:a16="http://schemas.microsoft.com/office/drawing/2014/main" id="{F54E8B1A-6F17-4213-B4AA-DA4A89A6D624}"/>
                </a:ext>
              </a:extLst>
            </p:cNvPr>
            <p:cNvSpPr>
              <a:spLocks/>
            </p:cNvSpPr>
            <p:nvPr/>
          </p:nvSpPr>
          <p:spPr bwMode="auto">
            <a:xfrm>
              <a:off x="954335" y="4853692"/>
              <a:ext cx="184150" cy="161925"/>
            </a:xfrm>
            <a:custGeom>
              <a:avLst/>
              <a:gdLst>
                <a:gd name="T0" fmla="*/ 569 w 582"/>
                <a:gd name="T1" fmla="*/ 477 h 509"/>
                <a:gd name="T2" fmla="*/ 546 w 582"/>
                <a:gd name="T3" fmla="*/ 466 h 509"/>
                <a:gd name="T4" fmla="*/ 529 w 582"/>
                <a:gd name="T5" fmla="*/ 454 h 509"/>
                <a:gd name="T6" fmla="*/ 517 w 582"/>
                <a:gd name="T7" fmla="*/ 441 h 509"/>
                <a:gd name="T8" fmla="*/ 513 w 582"/>
                <a:gd name="T9" fmla="*/ 426 h 509"/>
                <a:gd name="T10" fmla="*/ 513 w 582"/>
                <a:gd name="T11" fmla="*/ 269 h 509"/>
                <a:gd name="T12" fmla="*/ 509 w 582"/>
                <a:gd name="T13" fmla="*/ 237 h 509"/>
                <a:gd name="T14" fmla="*/ 500 w 582"/>
                <a:gd name="T15" fmla="*/ 207 h 509"/>
                <a:gd name="T16" fmla="*/ 487 w 582"/>
                <a:gd name="T17" fmla="*/ 179 h 509"/>
                <a:gd name="T18" fmla="*/ 471 w 582"/>
                <a:gd name="T19" fmla="*/ 154 h 509"/>
                <a:gd name="T20" fmla="*/ 452 w 582"/>
                <a:gd name="T21" fmla="*/ 131 h 509"/>
                <a:gd name="T22" fmla="*/ 428 w 582"/>
                <a:gd name="T23" fmla="*/ 111 h 509"/>
                <a:gd name="T24" fmla="*/ 402 w 582"/>
                <a:gd name="T25" fmla="*/ 94 h 509"/>
                <a:gd name="T26" fmla="*/ 387 w 582"/>
                <a:gd name="T27" fmla="*/ 78 h 509"/>
                <a:gd name="T28" fmla="*/ 381 w 582"/>
                <a:gd name="T29" fmla="*/ 61 h 509"/>
                <a:gd name="T30" fmla="*/ 373 w 582"/>
                <a:gd name="T31" fmla="*/ 46 h 509"/>
                <a:gd name="T32" fmla="*/ 362 w 582"/>
                <a:gd name="T33" fmla="*/ 32 h 509"/>
                <a:gd name="T34" fmla="*/ 350 w 582"/>
                <a:gd name="T35" fmla="*/ 20 h 509"/>
                <a:gd name="T36" fmla="*/ 335 w 582"/>
                <a:gd name="T37" fmla="*/ 10 h 509"/>
                <a:gd name="T38" fmla="*/ 318 w 582"/>
                <a:gd name="T39" fmla="*/ 4 h 509"/>
                <a:gd name="T40" fmla="*/ 301 w 582"/>
                <a:gd name="T41" fmla="*/ 1 h 509"/>
                <a:gd name="T42" fmla="*/ 283 w 582"/>
                <a:gd name="T43" fmla="*/ 1 h 509"/>
                <a:gd name="T44" fmla="*/ 265 w 582"/>
                <a:gd name="T45" fmla="*/ 4 h 509"/>
                <a:gd name="T46" fmla="*/ 249 w 582"/>
                <a:gd name="T47" fmla="*/ 10 h 509"/>
                <a:gd name="T48" fmla="*/ 234 w 582"/>
                <a:gd name="T49" fmla="*/ 20 h 509"/>
                <a:gd name="T50" fmla="*/ 221 w 582"/>
                <a:gd name="T51" fmla="*/ 32 h 509"/>
                <a:gd name="T52" fmla="*/ 210 w 582"/>
                <a:gd name="T53" fmla="*/ 46 h 509"/>
                <a:gd name="T54" fmla="*/ 203 w 582"/>
                <a:gd name="T55" fmla="*/ 61 h 509"/>
                <a:gd name="T56" fmla="*/ 197 w 582"/>
                <a:gd name="T57" fmla="*/ 78 h 509"/>
                <a:gd name="T58" fmla="*/ 181 w 582"/>
                <a:gd name="T59" fmla="*/ 94 h 509"/>
                <a:gd name="T60" fmla="*/ 156 w 582"/>
                <a:gd name="T61" fmla="*/ 111 h 509"/>
                <a:gd name="T62" fmla="*/ 132 w 582"/>
                <a:gd name="T63" fmla="*/ 131 h 509"/>
                <a:gd name="T64" fmla="*/ 113 w 582"/>
                <a:gd name="T65" fmla="*/ 154 h 509"/>
                <a:gd name="T66" fmla="*/ 97 w 582"/>
                <a:gd name="T67" fmla="*/ 179 h 509"/>
                <a:gd name="T68" fmla="*/ 84 w 582"/>
                <a:gd name="T69" fmla="*/ 207 h 509"/>
                <a:gd name="T70" fmla="*/ 75 w 582"/>
                <a:gd name="T71" fmla="*/ 237 h 509"/>
                <a:gd name="T72" fmla="*/ 71 w 582"/>
                <a:gd name="T73" fmla="*/ 269 h 509"/>
                <a:gd name="T74" fmla="*/ 71 w 582"/>
                <a:gd name="T75" fmla="*/ 426 h 509"/>
                <a:gd name="T76" fmla="*/ 67 w 582"/>
                <a:gd name="T77" fmla="*/ 441 h 509"/>
                <a:gd name="T78" fmla="*/ 55 w 582"/>
                <a:gd name="T79" fmla="*/ 454 h 509"/>
                <a:gd name="T80" fmla="*/ 38 w 582"/>
                <a:gd name="T81" fmla="*/ 466 h 509"/>
                <a:gd name="T82" fmla="*/ 15 w 582"/>
                <a:gd name="T83" fmla="*/ 477 h 509"/>
                <a:gd name="T84" fmla="*/ 5 w 582"/>
                <a:gd name="T85" fmla="*/ 483 h 509"/>
                <a:gd name="T86" fmla="*/ 0 w 582"/>
                <a:gd name="T87" fmla="*/ 492 h 509"/>
                <a:gd name="T88" fmla="*/ 3 w 582"/>
                <a:gd name="T89" fmla="*/ 501 h 509"/>
                <a:gd name="T90" fmla="*/ 10 w 582"/>
                <a:gd name="T91" fmla="*/ 508 h 509"/>
                <a:gd name="T92" fmla="*/ 569 w 582"/>
                <a:gd name="T93" fmla="*/ 509 h 509"/>
                <a:gd name="T94" fmla="*/ 577 w 582"/>
                <a:gd name="T95" fmla="*/ 506 h 509"/>
                <a:gd name="T96" fmla="*/ 582 w 582"/>
                <a:gd name="T97" fmla="*/ 496 h 509"/>
                <a:gd name="T98" fmla="*/ 581 w 582"/>
                <a:gd name="T99" fmla="*/ 487 h 509"/>
                <a:gd name="T100" fmla="*/ 575 w 582"/>
                <a:gd name="T101" fmla="*/ 48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2" h="509">
                  <a:moveTo>
                    <a:pt x="575" y="480"/>
                  </a:moveTo>
                  <a:lnTo>
                    <a:pt x="569" y="477"/>
                  </a:lnTo>
                  <a:lnTo>
                    <a:pt x="557" y="471"/>
                  </a:lnTo>
                  <a:lnTo>
                    <a:pt x="546" y="466"/>
                  </a:lnTo>
                  <a:lnTo>
                    <a:pt x="536" y="461"/>
                  </a:lnTo>
                  <a:lnTo>
                    <a:pt x="529" y="454"/>
                  </a:lnTo>
                  <a:lnTo>
                    <a:pt x="521" y="448"/>
                  </a:lnTo>
                  <a:lnTo>
                    <a:pt x="517" y="441"/>
                  </a:lnTo>
                  <a:lnTo>
                    <a:pt x="514" y="434"/>
                  </a:lnTo>
                  <a:lnTo>
                    <a:pt x="513" y="426"/>
                  </a:lnTo>
                  <a:lnTo>
                    <a:pt x="513" y="285"/>
                  </a:lnTo>
                  <a:lnTo>
                    <a:pt x="513" y="269"/>
                  </a:lnTo>
                  <a:lnTo>
                    <a:pt x="511" y="253"/>
                  </a:lnTo>
                  <a:lnTo>
                    <a:pt x="509" y="237"/>
                  </a:lnTo>
                  <a:lnTo>
                    <a:pt x="504" y="222"/>
                  </a:lnTo>
                  <a:lnTo>
                    <a:pt x="500" y="207"/>
                  </a:lnTo>
                  <a:lnTo>
                    <a:pt x="494" y="193"/>
                  </a:lnTo>
                  <a:lnTo>
                    <a:pt x="487" y="179"/>
                  </a:lnTo>
                  <a:lnTo>
                    <a:pt x="480" y="166"/>
                  </a:lnTo>
                  <a:lnTo>
                    <a:pt x="471" y="154"/>
                  </a:lnTo>
                  <a:lnTo>
                    <a:pt x="462" y="142"/>
                  </a:lnTo>
                  <a:lnTo>
                    <a:pt x="452" y="131"/>
                  </a:lnTo>
                  <a:lnTo>
                    <a:pt x="440" y="120"/>
                  </a:lnTo>
                  <a:lnTo>
                    <a:pt x="428" y="111"/>
                  </a:lnTo>
                  <a:lnTo>
                    <a:pt x="416" y="102"/>
                  </a:lnTo>
                  <a:lnTo>
                    <a:pt x="402" y="94"/>
                  </a:lnTo>
                  <a:lnTo>
                    <a:pt x="388" y="86"/>
                  </a:lnTo>
                  <a:lnTo>
                    <a:pt x="387" y="78"/>
                  </a:lnTo>
                  <a:lnTo>
                    <a:pt x="385" y="69"/>
                  </a:lnTo>
                  <a:lnTo>
                    <a:pt x="381" y="61"/>
                  </a:lnTo>
                  <a:lnTo>
                    <a:pt x="377" y="53"/>
                  </a:lnTo>
                  <a:lnTo>
                    <a:pt x="373" y="46"/>
                  </a:lnTo>
                  <a:lnTo>
                    <a:pt x="368" y="38"/>
                  </a:lnTo>
                  <a:lnTo>
                    <a:pt x="362" y="32"/>
                  </a:lnTo>
                  <a:lnTo>
                    <a:pt x="357" y="25"/>
                  </a:lnTo>
                  <a:lnTo>
                    <a:pt x="350" y="20"/>
                  </a:lnTo>
                  <a:lnTo>
                    <a:pt x="343" y="15"/>
                  </a:lnTo>
                  <a:lnTo>
                    <a:pt x="335" y="10"/>
                  </a:lnTo>
                  <a:lnTo>
                    <a:pt x="327" y="7"/>
                  </a:lnTo>
                  <a:lnTo>
                    <a:pt x="318" y="4"/>
                  </a:lnTo>
                  <a:lnTo>
                    <a:pt x="310" y="2"/>
                  </a:lnTo>
                  <a:lnTo>
                    <a:pt x="301" y="1"/>
                  </a:lnTo>
                  <a:lnTo>
                    <a:pt x="291" y="0"/>
                  </a:lnTo>
                  <a:lnTo>
                    <a:pt x="283" y="1"/>
                  </a:lnTo>
                  <a:lnTo>
                    <a:pt x="273" y="2"/>
                  </a:lnTo>
                  <a:lnTo>
                    <a:pt x="265" y="4"/>
                  </a:lnTo>
                  <a:lnTo>
                    <a:pt x="256" y="7"/>
                  </a:lnTo>
                  <a:lnTo>
                    <a:pt x="249" y="10"/>
                  </a:lnTo>
                  <a:lnTo>
                    <a:pt x="241" y="15"/>
                  </a:lnTo>
                  <a:lnTo>
                    <a:pt x="234" y="20"/>
                  </a:lnTo>
                  <a:lnTo>
                    <a:pt x="227" y="25"/>
                  </a:lnTo>
                  <a:lnTo>
                    <a:pt x="221" y="32"/>
                  </a:lnTo>
                  <a:lnTo>
                    <a:pt x="215" y="38"/>
                  </a:lnTo>
                  <a:lnTo>
                    <a:pt x="210" y="46"/>
                  </a:lnTo>
                  <a:lnTo>
                    <a:pt x="206" y="53"/>
                  </a:lnTo>
                  <a:lnTo>
                    <a:pt x="203" y="61"/>
                  </a:lnTo>
                  <a:lnTo>
                    <a:pt x="199" y="69"/>
                  </a:lnTo>
                  <a:lnTo>
                    <a:pt x="197" y="78"/>
                  </a:lnTo>
                  <a:lnTo>
                    <a:pt x="196" y="86"/>
                  </a:lnTo>
                  <a:lnTo>
                    <a:pt x="181" y="94"/>
                  </a:lnTo>
                  <a:lnTo>
                    <a:pt x="168" y="102"/>
                  </a:lnTo>
                  <a:lnTo>
                    <a:pt x="156" y="111"/>
                  </a:lnTo>
                  <a:lnTo>
                    <a:pt x="143" y="120"/>
                  </a:lnTo>
                  <a:lnTo>
                    <a:pt x="132" y="131"/>
                  </a:lnTo>
                  <a:lnTo>
                    <a:pt x="121" y="142"/>
                  </a:lnTo>
                  <a:lnTo>
                    <a:pt x="113" y="154"/>
                  </a:lnTo>
                  <a:lnTo>
                    <a:pt x="104" y="166"/>
                  </a:lnTo>
                  <a:lnTo>
                    <a:pt x="97" y="179"/>
                  </a:lnTo>
                  <a:lnTo>
                    <a:pt x="89" y="193"/>
                  </a:lnTo>
                  <a:lnTo>
                    <a:pt x="84" y="207"/>
                  </a:lnTo>
                  <a:lnTo>
                    <a:pt x="80" y="222"/>
                  </a:lnTo>
                  <a:lnTo>
                    <a:pt x="75" y="237"/>
                  </a:lnTo>
                  <a:lnTo>
                    <a:pt x="73" y="253"/>
                  </a:lnTo>
                  <a:lnTo>
                    <a:pt x="71" y="269"/>
                  </a:lnTo>
                  <a:lnTo>
                    <a:pt x="71" y="285"/>
                  </a:lnTo>
                  <a:lnTo>
                    <a:pt x="71" y="426"/>
                  </a:lnTo>
                  <a:lnTo>
                    <a:pt x="70" y="434"/>
                  </a:lnTo>
                  <a:lnTo>
                    <a:pt x="67" y="441"/>
                  </a:lnTo>
                  <a:lnTo>
                    <a:pt x="61" y="448"/>
                  </a:lnTo>
                  <a:lnTo>
                    <a:pt x="55" y="454"/>
                  </a:lnTo>
                  <a:lnTo>
                    <a:pt x="47" y="461"/>
                  </a:lnTo>
                  <a:lnTo>
                    <a:pt x="38" y="466"/>
                  </a:lnTo>
                  <a:lnTo>
                    <a:pt x="27" y="471"/>
                  </a:lnTo>
                  <a:lnTo>
                    <a:pt x="15" y="477"/>
                  </a:lnTo>
                  <a:lnTo>
                    <a:pt x="9" y="480"/>
                  </a:lnTo>
                  <a:lnTo>
                    <a:pt x="5" y="483"/>
                  </a:lnTo>
                  <a:lnTo>
                    <a:pt x="3" y="487"/>
                  </a:lnTo>
                  <a:lnTo>
                    <a:pt x="0" y="492"/>
                  </a:lnTo>
                  <a:lnTo>
                    <a:pt x="0" y="496"/>
                  </a:lnTo>
                  <a:lnTo>
                    <a:pt x="3" y="501"/>
                  </a:lnTo>
                  <a:lnTo>
                    <a:pt x="6" y="506"/>
                  </a:lnTo>
                  <a:lnTo>
                    <a:pt x="10" y="508"/>
                  </a:lnTo>
                  <a:lnTo>
                    <a:pt x="15" y="509"/>
                  </a:lnTo>
                  <a:lnTo>
                    <a:pt x="569" y="509"/>
                  </a:lnTo>
                  <a:lnTo>
                    <a:pt x="573" y="508"/>
                  </a:lnTo>
                  <a:lnTo>
                    <a:pt x="577" y="506"/>
                  </a:lnTo>
                  <a:lnTo>
                    <a:pt x="580" y="501"/>
                  </a:lnTo>
                  <a:lnTo>
                    <a:pt x="582" y="496"/>
                  </a:lnTo>
                  <a:lnTo>
                    <a:pt x="582" y="492"/>
                  </a:lnTo>
                  <a:lnTo>
                    <a:pt x="581" y="487"/>
                  </a:lnTo>
                  <a:lnTo>
                    <a:pt x="578" y="483"/>
                  </a:lnTo>
                  <a:lnTo>
                    <a:pt x="575" y="4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8" name="Freeform 4390">
              <a:extLst>
                <a:ext uri="{FF2B5EF4-FFF2-40B4-BE49-F238E27FC236}">
                  <a16:creationId xmlns:a16="http://schemas.microsoft.com/office/drawing/2014/main" id="{A169D2DA-CB30-4750-BDCA-7C410BE2F1F7}"/>
                </a:ext>
              </a:extLst>
            </p:cNvPr>
            <p:cNvSpPr>
              <a:spLocks/>
            </p:cNvSpPr>
            <p:nvPr/>
          </p:nvSpPr>
          <p:spPr bwMode="auto">
            <a:xfrm>
              <a:off x="1021010" y="5023554"/>
              <a:ext cx="50800" cy="33338"/>
            </a:xfrm>
            <a:custGeom>
              <a:avLst/>
              <a:gdLst>
                <a:gd name="T0" fmla="*/ 145 w 160"/>
                <a:gd name="T1" fmla="*/ 0 h 105"/>
                <a:gd name="T2" fmla="*/ 15 w 160"/>
                <a:gd name="T3" fmla="*/ 0 h 105"/>
                <a:gd name="T4" fmla="*/ 12 w 160"/>
                <a:gd name="T5" fmla="*/ 1 h 105"/>
                <a:gd name="T6" fmla="*/ 9 w 160"/>
                <a:gd name="T7" fmla="*/ 2 h 105"/>
                <a:gd name="T8" fmla="*/ 7 w 160"/>
                <a:gd name="T9" fmla="*/ 3 h 105"/>
                <a:gd name="T10" fmla="*/ 5 w 160"/>
                <a:gd name="T11" fmla="*/ 5 h 105"/>
                <a:gd name="T12" fmla="*/ 2 w 160"/>
                <a:gd name="T13" fmla="*/ 7 h 105"/>
                <a:gd name="T14" fmla="*/ 1 w 160"/>
                <a:gd name="T15" fmla="*/ 9 h 105"/>
                <a:gd name="T16" fmla="*/ 0 w 160"/>
                <a:gd name="T17" fmla="*/ 12 h 105"/>
                <a:gd name="T18" fmla="*/ 0 w 160"/>
                <a:gd name="T19" fmla="*/ 15 h 105"/>
                <a:gd name="T20" fmla="*/ 0 w 160"/>
                <a:gd name="T21" fmla="*/ 25 h 105"/>
                <a:gd name="T22" fmla="*/ 0 w 160"/>
                <a:gd name="T23" fmla="*/ 34 h 105"/>
                <a:gd name="T24" fmla="*/ 1 w 160"/>
                <a:gd name="T25" fmla="*/ 41 h 105"/>
                <a:gd name="T26" fmla="*/ 3 w 160"/>
                <a:gd name="T27" fmla="*/ 49 h 105"/>
                <a:gd name="T28" fmla="*/ 6 w 160"/>
                <a:gd name="T29" fmla="*/ 56 h 105"/>
                <a:gd name="T30" fmla="*/ 10 w 160"/>
                <a:gd name="T31" fmla="*/ 63 h 105"/>
                <a:gd name="T32" fmla="*/ 13 w 160"/>
                <a:gd name="T33" fmla="*/ 69 h 105"/>
                <a:gd name="T34" fmla="*/ 18 w 160"/>
                <a:gd name="T35" fmla="*/ 76 h 105"/>
                <a:gd name="T36" fmla="*/ 24 w 160"/>
                <a:gd name="T37" fmla="*/ 81 h 105"/>
                <a:gd name="T38" fmla="*/ 29 w 160"/>
                <a:gd name="T39" fmla="*/ 86 h 105"/>
                <a:gd name="T40" fmla="*/ 36 w 160"/>
                <a:gd name="T41" fmla="*/ 92 h 105"/>
                <a:gd name="T42" fmla="*/ 42 w 160"/>
                <a:gd name="T43" fmla="*/ 95 h 105"/>
                <a:gd name="T44" fmla="*/ 48 w 160"/>
                <a:gd name="T45" fmla="*/ 98 h 105"/>
                <a:gd name="T46" fmla="*/ 56 w 160"/>
                <a:gd name="T47" fmla="*/ 101 h 105"/>
                <a:gd name="T48" fmla="*/ 63 w 160"/>
                <a:gd name="T49" fmla="*/ 103 h 105"/>
                <a:gd name="T50" fmla="*/ 72 w 160"/>
                <a:gd name="T51" fmla="*/ 105 h 105"/>
                <a:gd name="T52" fmla="*/ 79 w 160"/>
                <a:gd name="T53" fmla="*/ 105 h 105"/>
                <a:gd name="T54" fmla="*/ 88 w 160"/>
                <a:gd name="T55" fmla="*/ 105 h 105"/>
                <a:gd name="T56" fmla="*/ 95 w 160"/>
                <a:gd name="T57" fmla="*/ 103 h 105"/>
                <a:gd name="T58" fmla="*/ 104 w 160"/>
                <a:gd name="T59" fmla="*/ 101 h 105"/>
                <a:gd name="T60" fmla="*/ 110 w 160"/>
                <a:gd name="T61" fmla="*/ 98 h 105"/>
                <a:gd name="T62" fmla="*/ 118 w 160"/>
                <a:gd name="T63" fmla="*/ 95 h 105"/>
                <a:gd name="T64" fmla="*/ 124 w 160"/>
                <a:gd name="T65" fmla="*/ 92 h 105"/>
                <a:gd name="T66" fmla="*/ 131 w 160"/>
                <a:gd name="T67" fmla="*/ 86 h 105"/>
                <a:gd name="T68" fmla="*/ 136 w 160"/>
                <a:gd name="T69" fmla="*/ 81 h 105"/>
                <a:gd name="T70" fmla="*/ 141 w 160"/>
                <a:gd name="T71" fmla="*/ 76 h 105"/>
                <a:gd name="T72" fmla="*/ 146 w 160"/>
                <a:gd name="T73" fmla="*/ 69 h 105"/>
                <a:gd name="T74" fmla="*/ 150 w 160"/>
                <a:gd name="T75" fmla="*/ 63 h 105"/>
                <a:gd name="T76" fmla="*/ 153 w 160"/>
                <a:gd name="T77" fmla="*/ 56 h 105"/>
                <a:gd name="T78" fmla="*/ 156 w 160"/>
                <a:gd name="T79" fmla="*/ 49 h 105"/>
                <a:gd name="T80" fmla="*/ 159 w 160"/>
                <a:gd name="T81" fmla="*/ 41 h 105"/>
                <a:gd name="T82" fmla="*/ 160 w 160"/>
                <a:gd name="T83" fmla="*/ 34 h 105"/>
                <a:gd name="T84" fmla="*/ 160 w 160"/>
                <a:gd name="T85" fmla="*/ 25 h 105"/>
                <a:gd name="T86" fmla="*/ 160 w 160"/>
                <a:gd name="T87" fmla="*/ 15 h 105"/>
                <a:gd name="T88" fmla="*/ 160 w 160"/>
                <a:gd name="T89" fmla="*/ 12 h 105"/>
                <a:gd name="T90" fmla="*/ 159 w 160"/>
                <a:gd name="T91" fmla="*/ 9 h 105"/>
                <a:gd name="T92" fmla="*/ 158 w 160"/>
                <a:gd name="T93" fmla="*/ 7 h 105"/>
                <a:gd name="T94" fmla="*/ 155 w 160"/>
                <a:gd name="T95" fmla="*/ 5 h 105"/>
                <a:gd name="T96" fmla="*/ 153 w 160"/>
                <a:gd name="T97" fmla="*/ 3 h 105"/>
                <a:gd name="T98" fmla="*/ 151 w 160"/>
                <a:gd name="T99" fmla="*/ 2 h 105"/>
                <a:gd name="T100" fmla="*/ 148 w 160"/>
                <a:gd name="T101" fmla="*/ 1 h 105"/>
                <a:gd name="T102" fmla="*/ 145 w 160"/>
                <a:gd name="T10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0" h="105">
                  <a:moveTo>
                    <a:pt x="145" y="0"/>
                  </a:moveTo>
                  <a:lnTo>
                    <a:pt x="15" y="0"/>
                  </a:lnTo>
                  <a:lnTo>
                    <a:pt x="12" y="1"/>
                  </a:lnTo>
                  <a:lnTo>
                    <a:pt x="9" y="2"/>
                  </a:lnTo>
                  <a:lnTo>
                    <a:pt x="7" y="3"/>
                  </a:lnTo>
                  <a:lnTo>
                    <a:pt x="5" y="5"/>
                  </a:lnTo>
                  <a:lnTo>
                    <a:pt x="2" y="7"/>
                  </a:lnTo>
                  <a:lnTo>
                    <a:pt x="1" y="9"/>
                  </a:lnTo>
                  <a:lnTo>
                    <a:pt x="0" y="12"/>
                  </a:lnTo>
                  <a:lnTo>
                    <a:pt x="0" y="15"/>
                  </a:lnTo>
                  <a:lnTo>
                    <a:pt x="0" y="25"/>
                  </a:lnTo>
                  <a:lnTo>
                    <a:pt x="0" y="34"/>
                  </a:lnTo>
                  <a:lnTo>
                    <a:pt x="1" y="41"/>
                  </a:lnTo>
                  <a:lnTo>
                    <a:pt x="3" y="49"/>
                  </a:lnTo>
                  <a:lnTo>
                    <a:pt x="6" y="56"/>
                  </a:lnTo>
                  <a:lnTo>
                    <a:pt x="10" y="63"/>
                  </a:lnTo>
                  <a:lnTo>
                    <a:pt x="13" y="69"/>
                  </a:lnTo>
                  <a:lnTo>
                    <a:pt x="18" y="76"/>
                  </a:lnTo>
                  <a:lnTo>
                    <a:pt x="24" y="81"/>
                  </a:lnTo>
                  <a:lnTo>
                    <a:pt x="29" y="86"/>
                  </a:lnTo>
                  <a:lnTo>
                    <a:pt x="36" y="92"/>
                  </a:lnTo>
                  <a:lnTo>
                    <a:pt x="42" y="95"/>
                  </a:lnTo>
                  <a:lnTo>
                    <a:pt x="48" y="98"/>
                  </a:lnTo>
                  <a:lnTo>
                    <a:pt x="56" y="101"/>
                  </a:lnTo>
                  <a:lnTo>
                    <a:pt x="63" y="103"/>
                  </a:lnTo>
                  <a:lnTo>
                    <a:pt x="72" y="105"/>
                  </a:lnTo>
                  <a:lnTo>
                    <a:pt x="79" y="105"/>
                  </a:lnTo>
                  <a:lnTo>
                    <a:pt x="88" y="105"/>
                  </a:lnTo>
                  <a:lnTo>
                    <a:pt x="95" y="103"/>
                  </a:lnTo>
                  <a:lnTo>
                    <a:pt x="104" y="101"/>
                  </a:lnTo>
                  <a:lnTo>
                    <a:pt x="110" y="98"/>
                  </a:lnTo>
                  <a:lnTo>
                    <a:pt x="118" y="95"/>
                  </a:lnTo>
                  <a:lnTo>
                    <a:pt x="124" y="92"/>
                  </a:lnTo>
                  <a:lnTo>
                    <a:pt x="131" y="86"/>
                  </a:lnTo>
                  <a:lnTo>
                    <a:pt x="136" y="81"/>
                  </a:lnTo>
                  <a:lnTo>
                    <a:pt x="141" y="76"/>
                  </a:lnTo>
                  <a:lnTo>
                    <a:pt x="146" y="69"/>
                  </a:lnTo>
                  <a:lnTo>
                    <a:pt x="150" y="63"/>
                  </a:lnTo>
                  <a:lnTo>
                    <a:pt x="153" y="56"/>
                  </a:lnTo>
                  <a:lnTo>
                    <a:pt x="156" y="49"/>
                  </a:lnTo>
                  <a:lnTo>
                    <a:pt x="159" y="41"/>
                  </a:lnTo>
                  <a:lnTo>
                    <a:pt x="160" y="34"/>
                  </a:lnTo>
                  <a:lnTo>
                    <a:pt x="160" y="25"/>
                  </a:lnTo>
                  <a:lnTo>
                    <a:pt x="160" y="15"/>
                  </a:lnTo>
                  <a:lnTo>
                    <a:pt x="160" y="12"/>
                  </a:lnTo>
                  <a:lnTo>
                    <a:pt x="159" y="9"/>
                  </a:lnTo>
                  <a:lnTo>
                    <a:pt x="158" y="7"/>
                  </a:lnTo>
                  <a:lnTo>
                    <a:pt x="155" y="5"/>
                  </a:lnTo>
                  <a:lnTo>
                    <a:pt x="153" y="3"/>
                  </a:lnTo>
                  <a:lnTo>
                    <a:pt x="151" y="2"/>
                  </a:lnTo>
                  <a:lnTo>
                    <a:pt x="148"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9" name="Freeform 4391">
              <a:extLst>
                <a:ext uri="{FF2B5EF4-FFF2-40B4-BE49-F238E27FC236}">
                  <a16:creationId xmlns:a16="http://schemas.microsoft.com/office/drawing/2014/main" id="{E29BCB07-7B5A-4169-BC64-E81765046FF0}"/>
                </a:ext>
              </a:extLst>
            </p:cNvPr>
            <p:cNvSpPr>
              <a:spLocks/>
            </p:cNvSpPr>
            <p:nvPr/>
          </p:nvSpPr>
          <p:spPr bwMode="auto">
            <a:xfrm>
              <a:off x="940047" y="4809242"/>
              <a:ext cx="74613" cy="74613"/>
            </a:xfrm>
            <a:custGeom>
              <a:avLst/>
              <a:gdLst>
                <a:gd name="T0" fmla="*/ 224 w 237"/>
                <a:gd name="T1" fmla="*/ 30 h 237"/>
                <a:gd name="T2" fmla="*/ 230 w 237"/>
                <a:gd name="T3" fmla="*/ 27 h 237"/>
                <a:gd name="T4" fmla="*/ 234 w 237"/>
                <a:gd name="T5" fmla="*/ 23 h 237"/>
                <a:gd name="T6" fmla="*/ 236 w 237"/>
                <a:gd name="T7" fmla="*/ 19 h 237"/>
                <a:gd name="T8" fmla="*/ 236 w 237"/>
                <a:gd name="T9" fmla="*/ 12 h 237"/>
                <a:gd name="T10" fmla="*/ 234 w 237"/>
                <a:gd name="T11" fmla="*/ 7 h 237"/>
                <a:gd name="T12" fmla="*/ 230 w 237"/>
                <a:gd name="T13" fmla="*/ 3 h 237"/>
                <a:gd name="T14" fmla="*/ 224 w 237"/>
                <a:gd name="T15" fmla="*/ 0 h 237"/>
                <a:gd name="T16" fmla="*/ 210 w 237"/>
                <a:gd name="T17" fmla="*/ 0 h 237"/>
                <a:gd name="T18" fmla="*/ 188 w 237"/>
                <a:gd name="T19" fmla="*/ 3 h 237"/>
                <a:gd name="T20" fmla="*/ 166 w 237"/>
                <a:gd name="T21" fmla="*/ 7 h 237"/>
                <a:gd name="T22" fmla="*/ 145 w 237"/>
                <a:gd name="T23" fmla="*/ 13 h 237"/>
                <a:gd name="T24" fmla="*/ 116 w 237"/>
                <a:gd name="T25" fmla="*/ 27 h 237"/>
                <a:gd name="T26" fmla="*/ 80 w 237"/>
                <a:gd name="T27" fmla="*/ 51 h 237"/>
                <a:gd name="T28" fmla="*/ 50 w 237"/>
                <a:gd name="T29" fmla="*/ 81 h 237"/>
                <a:gd name="T30" fmla="*/ 26 w 237"/>
                <a:gd name="T31" fmla="*/ 116 h 237"/>
                <a:gd name="T32" fmla="*/ 12 w 237"/>
                <a:gd name="T33" fmla="*/ 146 h 237"/>
                <a:gd name="T34" fmla="*/ 6 w 237"/>
                <a:gd name="T35" fmla="*/ 166 h 237"/>
                <a:gd name="T36" fmla="*/ 2 w 237"/>
                <a:gd name="T37" fmla="*/ 188 h 237"/>
                <a:gd name="T38" fmla="*/ 0 w 237"/>
                <a:gd name="T39" fmla="*/ 210 h 237"/>
                <a:gd name="T40" fmla="*/ 0 w 237"/>
                <a:gd name="T41" fmla="*/ 225 h 237"/>
                <a:gd name="T42" fmla="*/ 2 w 237"/>
                <a:gd name="T43" fmla="*/ 230 h 237"/>
                <a:gd name="T44" fmla="*/ 6 w 237"/>
                <a:gd name="T45" fmla="*/ 235 h 237"/>
                <a:gd name="T46" fmla="*/ 11 w 237"/>
                <a:gd name="T47" fmla="*/ 237 h 237"/>
                <a:gd name="T48" fmla="*/ 18 w 237"/>
                <a:gd name="T49" fmla="*/ 237 h 237"/>
                <a:gd name="T50" fmla="*/ 23 w 237"/>
                <a:gd name="T51" fmla="*/ 235 h 237"/>
                <a:gd name="T52" fmla="*/ 26 w 237"/>
                <a:gd name="T53" fmla="*/ 230 h 237"/>
                <a:gd name="T54" fmla="*/ 28 w 237"/>
                <a:gd name="T55" fmla="*/ 225 h 237"/>
                <a:gd name="T56" fmla="*/ 31 w 237"/>
                <a:gd name="T57" fmla="*/ 202 h 237"/>
                <a:gd name="T58" fmla="*/ 38 w 237"/>
                <a:gd name="T59" fmla="*/ 164 h 237"/>
                <a:gd name="T60" fmla="*/ 52 w 237"/>
                <a:gd name="T61" fmla="*/ 130 h 237"/>
                <a:gd name="T62" fmla="*/ 73 w 237"/>
                <a:gd name="T63" fmla="*/ 100 h 237"/>
                <a:gd name="T64" fmla="*/ 99 w 237"/>
                <a:gd name="T65" fmla="*/ 74 h 237"/>
                <a:gd name="T66" fmla="*/ 130 w 237"/>
                <a:gd name="T67" fmla="*/ 53 h 237"/>
                <a:gd name="T68" fmla="*/ 164 w 237"/>
                <a:gd name="T69" fmla="*/ 39 h 237"/>
                <a:gd name="T70" fmla="*/ 202 w 237"/>
                <a:gd name="T71" fmla="*/ 3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237">
                  <a:moveTo>
                    <a:pt x="222" y="30"/>
                  </a:moveTo>
                  <a:lnTo>
                    <a:pt x="224" y="30"/>
                  </a:lnTo>
                  <a:lnTo>
                    <a:pt x="227" y="29"/>
                  </a:lnTo>
                  <a:lnTo>
                    <a:pt x="230" y="27"/>
                  </a:lnTo>
                  <a:lnTo>
                    <a:pt x="232" y="26"/>
                  </a:lnTo>
                  <a:lnTo>
                    <a:pt x="234" y="23"/>
                  </a:lnTo>
                  <a:lnTo>
                    <a:pt x="235" y="21"/>
                  </a:lnTo>
                  <a:lnTo>
                    <a:pt x="236" y="19"/>
                  </a:lnTo>
                  <a:lnTo>
                    <a:pt x="237" y="15"/>
                  </a:lnTo>
                  <a:lnTo>
                    <a:pt x="236" y="12"/>
                  </a:lnTo>
                  <a:lnTo>
                    <a:pt x="235" y="9"/>
                  </a:lnTo>
                  <a:lnTo>
                    <a:pt x="234" y="7"/>
                  </a:lnTo>
                  <a:lnTo>
                    <a:pt x="232" y="5"/>
                  </a:lnTo>
                  <a:lnTo>
                    <a:pt x="230" y="3"/>
                  </a:lnTo>
                  <a:lnTo>
                    <a:pt x="227" y="1"/>
                  </a:lnTo>
                  <a:lnTo>
                    <a:pt x="224" y="0"/>
                  </a:lnTo>
                  <a:lnTo>
                    <a:pt x="222" y="0"/>
                  </a:lnTo>
                  <a:lnTo>
                    <a:pt x="210" y="0"/>
                  </a:lnTo>
                  <a:lnTo>
                    <a:pt x="199" y="1"/>
                  </a:lnTo>
                  <a:lnTo>
                    <a:pt x="188" y="3"/>
                  </a:lnTo>
                  <a:lnTo>
                    <a:pt x="177" y="5"/>
                  </a:lnTo>
                  <a:lnTo>
                    <a:pt x="166" y="7"/>
                  </a:lnTo>
                  <a:lnTo>
                    <a:pt x="156" y="10"/>
                  </a:lnTo>
                  <a:lnTo>
                    <a:pt x="145" y="13"/>
                  </a:lnTo>
                  <a:lnTo>
                    <a:pt x="135" y="18"/>
                  </a:lnTo>
                  <a:lnTo>
                    <a:pt x="116" y="27"/>
                  </a:lnTo>
                  <a:lnTo>
                    <a:pt x="97" y="38"/>
                  </a:lnTo>
                  <a:lnTo>
                    <a:pt x="80" y="51"/>
                  </a:lnTo>
                  <a:lnTo>
                    <a:pt x="65" y="65"/>
                  </a:lnTo>
                  <a:lnTo>
                    <a:pt x="50" y="81"/>
                  </a:lnTo>
                  <a:lnTo>
                    <a:pt x="37" y="98"/>
                  </a:lnTo>
                  <a:lnTo>
                    <a:pt x="26" y="116"/>
                  </a:lnTo>
                  <a:lnTo>
                    <a:pt x="17" y="135"/>
                  </a:lnTo>
                  <a:lnTo>
                    <a:pt x="12" y="146"/>
                  </a:lnTo>
                  <a:lnTo>
                    <a:pt x="9" y="156"/>
                  </a:lnTo>
                  <a:lnTo>
                    <a:pt x="6" y="166"/>
                  </a:lnTo>
                  <a:lnTo>
                    <a:pt x="4" y="177"/>
                  </a:lnTo>
                  <a:lnTo>
                    <a:pt x="2" y="188"/>
                  </a:lnTo>
                  <a:lnTo>
                    <a:pt x="1" y="199"/>
                  </a:lnTo>
                  <a:lnTo>
                    <a:pt x="0" y="210"/>
                  </a:lnTo>
                  <a:lnTo>
                    <a:pt x="0" y="222"/>
                  </a:lnTo>
                  <a:lnTo>
                    <a:pt x="0" y="225"/>
                  </a:lnTo>
                  <a:lnTo>
                    <a:pt x="1" y="228"/>
                  </a:lnTo>
                  <a:lnTo>
                    <a:pt x="2" y="230"/>
                  </a:lnTo>
                  <a:lnTo>
                    <a:pt x="4" y="233"/>
                  </a:lnTo>
                  <a:lnTo>
                    <a:pt x="6" y="235"/>
                  </a:lnTo>
                  <a:lnTo>
                    <a:pt x="8" y="236"/>
                  </a:lnTo>
                  <a:lnTo>
                    <a:pt x="11" y="237"/>
                  </a:lnTo>
                  <a:lnTo>
                    <a:pt x="14" y="237"/>
                  </a:lnTo>
                  <a:lnTo>
                    <a:pt x="18" y="237"/>
                  </a:lnTo>
                  <a:lnTo>
                    <a:pt x="20" y="236"/>
                  </a:lnTo>
                  <a:lnTo>
                    <a:pt x="23" y="235"/>
                  </a:lnTo>
                  <a:lnTo>
                    <a:pt x="25" y="233"/>
                  </a:lnTo>
                  <a:lnTo>
                    <a:pt x="26" y="230"/>
                  </a:lnTo>
                  <a:lnTo>
                    <a:pt x="28" y="228"/>
                  </a:lnTo>
                  <a:lnTo>
                    <a:pt x="28" y="225"/>
                  </a:lnTo>
                  <a:lnTo>
                    <a:pt x="29" y="222"/>
                  </a:lnTo>
                  <a:lnTo>
                    <a:pt x="31" y="202"/>
                  </a:lnTo>
                  <a:lnTo>
                    <a:pt x="33" y="183"/>
                  </a:lnTo>
                  <a:lnTo>
                    <a:pt x="38" y="164"/>
                  </a:lnTo>
                  <a:lnTo>
                    <a:pt x="44" y="147"/>
                  </a:lnTo>
                  <a:lnTo>
                    <a:pt x="52" y="130"/>
                  </a:lnTo>
                  <a:lnTo>
                    <a:pt x="63" y="115"/>
                  </a:lnTo>
                  <a:lnTo>
                    <a:pt x="73" y="100"/>
                  </a:lnTo>
                  <a:lnTo>
                    <a:pt x="85" y="86"/>
                  </a:lnTo>
                  <a:lnTo>
                    <a:pt x="99" y="74"/>
                  </a:lnTo>
                  <a:lnTo>
                    <a:pt x="114" y="62"/>
                  </a:lnTo>
                  <a:lnTo>
                    <a:pt x="130" y="53"/>
                  </a:lnTo>
                  <a:lnTo>
                    <a:pt x="147" y="45"/>
                  </a:lnTo>
                  <a:lnTo>
                    <a:pt x="164" y="39"/>
                  </a:lnTo>
                  <a:lnTo>
                    <a:pt x="182" y="34"/>
                  </a:lnTo>
                  <a:lnTo>
                    <a:pt x="202" y="31"/>
                  </a:lnTo>
                  <a:lnTo>
                    <a:pt x="22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0" name="Freeform 4392">
              <a:extLst>
                <a:ext uri="{FF2B5EF4-FFF2-40B4-BE49-F238E27FC236}">
                  <a16:creationId xmlns:a16="http://schemas.microsoft.com/office/drawing/2014/main" id="{2C2C45F8-5D49-4EF5-A182-86EDC18E2C63}"/>
                </a:ext>
              </a:extLst>
            </p:cNvPr>
            <p:cNvSpPr>
              <a:spLocks/>
            </p:cNvSpPr>
            <p:nvPr/>
          </p:nvSpPr>
          <p:spPr bwMode="auto">
            <a:xfrm>
              <a:off x="903535" y="4772729"/>
              <a:ext cx="111125" cy="111125"/>
            </a:xfrm>
            <a:custGeom>
              <a:avLst/>
              <a:gdLst>
                <a:gd name="T0" fmla="*/ 338 w 351"/>
                <a:gd name="T1" fmla="*/ 29 h 350"/>
                <a:gd name="T2" fmla="*/ 344 w 351"/>
                <a:gd name="T3" fmla="*/ 27 h 350"/>
                <a:gd name="T4" fmla="*/ 348 w 351"/>
                <a:gd name="T5" fmla="*/ 22 h 350"/>
                <a:gd name="T6" fmla="*/ 350 w 351"/>
                <a:gd name="T7" fmla="*/ 17 h 350"/>
                <a:gd name="T8" fmla="*/ 350 w 351"/>
                <a:gd name="T9" fmla="*/ 12 h 350"/>
                <a:gd name="T10" fmla="*/ 348 w 351"/>
                <a:gd name="T11" fmla="*/ 6 h 350"/>
                <a:gd name="T12" fmla="*/ 344 w 351"/>
                <a:gd name="T13" fmla="*/ 2 h 350"/>
                <a:gd name="T14" fmla="*/ 338 w 351"/>
                <a:gd name="T15" fmla="*/ 0 h 350"/>
                <a:gd name="T16" fmla="*/ 318 w 351"/>
                <a:gd name="T17" fmla="*/ 0 h 350"/>
                <a:gd name="T18" fmla="*/ 285 w 351"/>
                <a:gd name="T19" fmla="*/ 3 h 350"/>
                <a:gd name="T20" fmla="*/ 252 w 351"/>
                <a:gd name="T21" fmla="*/ 11 h 350"/>
                <a:gd name="T22" fmla="*/ 221 w 351"/>
                <a:gd name="T23" fmla="*/ 20 h 350"/>
                <a:gd name="T24" fmla="*/ 191 w 351"/>
                <a:gd name="T25" fmla="*/ 33 h 350"/>
                <a:gd name="T26" fmla="*/ 162 w 351"/>
                <a:gd name="T27" fmla="*/ 48 h 350"/>
                <a:gd name="T28" fmla="*/ 135 w 351"/>
                <a:gd name="T29" fmla="*/ 66 h 350"/>
                <a:gd name="T30" fmla="*/ 110 w 351"/>
                <a:gd name="T31" fmla="*/ 87 h 350"/>
                <a:gd name="T32" fmla="*/ 88 w 351"/>
                <a:gd name="T33" fmla="*/ 110 h 350"/>
                <a:gd name="T34" fmla="*/ 66 w 351"/>
                <a:gd name="T35" fmla="*/ 135 h 350"/>
                <a:gd name="T36" fmla="*/ 49 w 351"/>
                <a:gd name="T37" fmla="*/ 162 h 350"/>
                <a:gd name="T38" fmla="*/ 33 w 351"/>
                <a:gd name="T39" fmla="*/ 189 h 350"/>
                <a:gd name="T40" fmla="*/ 20 w 351"/>
                <a:gd name="T41" fmla="*/ 220 h 350"/>
                <a:gd name="T42" fmla="*/ 11 w 351"/>
                <a:gd name="T43" fmla="*/ 251 h 350"/>
                <a:gd name="T44" fmla="*/ 4 w 351"/>
                <a:gd name="T45" fmla="*/ 283 h 350"/>
                <a:gd name="T46" fmla="*/ 0 w 351"/>
                <a:gd name="T47" fmla="*/ 318 h 350"/>
                <a:gd name="T48" fmla="*/ 0 w 351"/>
                <a:gd name="T49" fmla="*/ 338 h 350"/>
                <a:gd name="T50" fmla="*/ 2 w 351"/>
                <a:gd name="T51" fmla="*/ 343 h 350"/>
                <a:gd name="T52" fmla="*/ 7 w 351"/>
                <a:gd name="T53" fmla="*/ 348 h 350"/>
                <a:gd name="T54" fmla="*/ 12 w 351"/>
                <a:gd name="T55" fmla="*/ 350 h 350"/>
                <a:gd name="T56" fmla="*/ 18 w 351"/>
                <a:gd name="T57" fmla="*/ 350 h 350"/>
                <a:gd name="T58" fmla="*/ 24 w 351"/>
                <a:gd name="T59" fmla="*/ 348 h 350"/>
                <a:gd name="T60" fmla="*/ 28 w 351"/>
                <a:gd name="T61" fmla="*/ 343 h 350"/>
                <a:gd name="T62" fmla="*/ 30 w 351"/>
                <a:gd name="T63" fmla="*/ 338 h 350"/>
                <a:gd name="T64" fmla="*/ 30 w 351"/>
                <a:gd name="T65" fmla="*/ 319 h 350"/>
                <a:gd name="T66" fmla="*/ 33 w 351"/>
                <a:gd name="T67" fmla="*/ 289 h 350"/>
                <a:gd name="T68" fmla="*/ 40 w 351"/>
                <a:gd name="T69" fmla="*/ 259 h 350"/>
                <a:gd name="T70" fmla="*/ 48 w 351"/>
                <a:gd name="T71" fmla="*/ 230 h 350"/>
                <a:gd name="T72" fmla="*/ 60 w 351"/>
                <a:gd name="T73" fmla="*/ 203 h 350"/>
                <a:gd name="T74" fmla="*/ 74 w 351"/>
                <a:gd name="T75" fmla="*/ 177 h 350"/>
                <a:gd name="T76" fmla="*/ 91 w 351"/>
                <a:gd name="T77" fmla="*/ 153 h 350"/>
                <a:gd name="T78" fmla="*/ 109 w 351"/>
                <a:gd name="T79" fmla="*/ 129 h 350"/>
                <a:gd name="T80" fmla="*/ 131 w 351"/>
                <a:gd name="T81" fmla="*/ 109 h 350"/>
                <a:gd name="T82" fmla="*/ 153 w 351"/>
                <a:gd name="T83" fmla="*/ 91 h 350"/>
                <a:gd name="T84" fmla="*/ 178 w 351"/>
                <a:gd name="T85" fmla="*/ 74 h 350"/>
                <a:gd name="T86" fmla="*/ 203 w 351"/>
                <a:gd name="T87" fmla="*/ 60 h 350"/>
                <a:gd name="T88" fmla="*/ 231 w 351"/>
                <a:gd name="T89" fmla="*/ 48 h 350"/>
                <a:gd name="T90" fmla="*/ 259 w 351"/>
                <a:gd name="T91" fmla="*/ 40 h 350"/>
                <a:gd name="T92" fmla="*/ 289 w 351"/>
                <a:gd name="T93" fmla="*/ 33 h 350"/>
                <a:gd name="T94" fmla="*/ 320 w 351"/>
                <a:gd name="T95" fmla="*/ 3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350">
                  <a:moveTo>
                    <a:pt x="336" y="30"/>
                  </a:moveTo>
                  <a:lnTo>
                    <a:pt x="338" y="29"/>
                  </a:lnTo>
                  <a:lnTo>
                    <a:pt x="341" y="28"/>
                  </a:lnTo>
                  <a:lnTo>
                    <a:pt x="344" y="27"/>
                  </a:lnTo>
                  <a:lnTo>
                    <a:pt x="346" y="25"/>
                  </a:lnTo>
                  <a:lnTo>
                    <a:pt x="348" y="22"/>
                  </a:lnTo>
                  <a:lnTo>
                    <a:pt x="349" y="20"/>
                  </a:lnTo>
                  <a:lnTo>
                    <a:pt x="350" y="17"/>
                  </a:lnTo>
                  <a:lnTo>
                    <a:pt x="351" y="15"/>
                  </a:lnTo>
                  <a:lnTo>
                    <a:pt x="350" y="12"/>
                  </a:lnTo>
                  <a:lnTo>
                    <a:pt x="349" y="9"/>
                  </a:lnTo>
                  <a:lnTo>
                    <a:pt x="348" y="6"/>
                  </a:lnTo>
                  <a:lnTo>
                    <a:pt x="346" y="4"/>
                  </a:lnTo>
                  <a:lnTo>
                    <a:pt x="344" y="2"/>
                  </a:lnTo>
                  <a:lnTo>
                    <a:pt x="341" y="1"/>
                  </a:lnTo>
                  <a:lnTo>
                    <a:pt x="338" y="0"/>
                  </a:lnTo>
                  <a:lnTo>
                    <a:pt x="336" y="0"/>
                  </a:lnTo>
                  <a:lnTo>
                    <a:pt x="318" y="0"/>
                  </a:lnTo>
                  <a:lnTo>
                    <a:pt x="302" y="1"/>
                  </a:lnTo>
                  <a:lnTo>
                    <a:pt x="285" y="3"/>
                  </a:lnTo>
                  <a:lnTo>
                    <a:pt x="268" y="6"/>
                  </a:lnTo>
                  <a:lnTo>
                    <a:pt x="252" y="11"/>
                  </a:lnTo>
                  <a:lnTo>
                    <a:pt x="235" y="15"/>
                  </a:lnTo>
                  <a:lnTo>
                    <a:pt x="221" y="20"/>
                  </a:lnTo>
                  <a:lnTo>
                    <a:pt x="206" y="26"/>
                  </a:lnTo>
                  <a:lnTo>
                    <a:pt x="191" y="33"/>
                  </a:lnTo>
                  <a:lnTo>
                    <a:pt x="176" y="41"/>
                  </a:lnTo>
                  <a:lnTo>
                    <a:pt x="162" y="48"/>
                  </a:lnTo>
                  <a:lnTo>
                    <a:pt x="148" y="57"/>
                  </a:lnTo>
                  <a:lnTo>
                    <a:pt x="135" y="66"/>
                  </a:lnTo>
                  <a:lnTo>
                    <a:pt x="122" y="77"/>
                  </a:lnTo>
                  <a:lnTo>
                    <a:pt x="110" y="87"/>
                  </a:lnTo>
                  <a:lnTo>
                    <a:pt x="99" y="98"/>
                  </a:lnTo>
                  <a:lnTo>
                    <a:pt x="88" y="110"/>
                  </a:lnTo>
                  <a:lnTo>
                    <a:pt x="77" y="122"/>
                  </a:lnTo>
                  <a:lnTo>
                    <a:pt x="66" y="135"/>
                  </a:lnTo>
                  <a:lnTo>
                    <a:pt x="58" y="148"/>
                  </a:lnTo>
                  <a:lnTo>
                    <a:pt x="49" y="162"/>
                  </a:lnTo>
                  <a:lnTo>
                    <a:pt x="41" y="175"/>
                  </a:lnTo>
                  <a:lnTo>
                    <a:pt x="33" y="189"/>
                  </a:lnTo>
                  <a:lnTo>
                    <a:pt x="27" y="204"/>
                  </a:lnTo>
                  <a:lnTo>
                    <a:pt x="20" y="220"/>
                  </a:lnTo>
                  <a:lnTo>
                    <a:pt x="15" y="235"/>
                  </a:lnTo>
                  <a:lnTo>
                    <a:pt x="11" y="251"/>
                  </a:lnTo>
                  <a:lnTo>
                    <a:pt x="7" y="267"/>
                  </a:lnTo>
                  <a:lnTo>
                    <a:pt x="4" y="283"/>
                  </a:lnTo>
                  <a:lnTo>
                    <a:pt x="2" y="301"/>
                  </a:lnTo>
                  <a:lnTo>
                    <a:pt x="0" y="318"/>
                  </a:lnTo>
                  <a:lnTo>
                    <a:pt x="0" y="335"/>
                  </a:lnTo>
                  <a:lnTo>
                    <a:pt x="0" y="338"/>
                  </a:lnTo>
                  <a:lnTo>
                    <a:pt x="1" y="341"/>
                  </a:lnTo>
                  <a:lnTo>
                    <a:pt x="2" y="343"/>
                  </a:lnTo>
                  <a:lnTo>
                    <a:pt x="4" y="346"/>
                  </a:lnTo>
                  <a:lnTo>
                    <a:pt x="7" y="348"/>
                  </a:lnTo>
                  <a:lnTo>
                    <a:pt x="10" y="349"/>
                  </a:lnTo>
                  <a:lnTo>
                    <a:pt x="12" y="350"/>
                  </a:lnTo>
                  <a:lnTo>
                    <a:pt x="15" y="350"/>
                  </a:lnTo>
                  <a:lnTo>
                    <a:pt x="18" y="350"/>
                  </a:lnTo>
                  <a:lnTo>
                    <a:pt x="20" y="349"/>
                  </a:lnTo>
                  <a:lnTo>
                    <a:pt x="24" y="348"/>
                  </a:lnTo>
                  <a:lnTo>
                    <a:pt x="26" y="346"/>
                  </a:lnTo>
                  <a:lnTo>
                    <a:pt x="28" y="343"/>
                  </a:lnTo>
                  <a:lnTo>
                    <a:pt x="29" y="341"/>
                  </a:lnTo>
                  <a:lnTo>
                    <a:pt x="30" y="338"/>
                  </a:lnTo>
                  <a:lnTo>
                    <a:pt x="30" y="335"/>
                  </a:lnTo>
                  <a:lnTo>
                    <a:pt x="30" y="319"/>
                  </a:lnTo>
                  <a:lnTo>
                    <a:pt x="31" y="304"/>
                  </a:lnTo>
                  <a:lnTo>
                    <a:pt x="33" y="289"/>
                  </a:lnTo>
                  <a:lnTo>
                    <a:pt x="36" y="274"/>
                  </a:lnTo>
                  <a:lnTo>
                    <a:pt x="40" y="259"/>
                  </a:lnTo>
                  <a:lnTo>
                    <a:pt x="44" y="244"/>
                  </a:lnTo>
                  <a:lnTo>
                    <a:pt x="48" y="230"/>
                  </a:lnTo>
                  <a:lnTo>
                    <a:pt x="54" y="216"/>
                  </a:lnTo>
                  <a:lnTo>
                    <a:pt x="60" y="203"/>
                  </a:lnTo>
                  <a:lnTo>
                    <a:pt x="67" y="189"/>
                  </a:lnTo>
                  <a:lnTo>
                    <a:pt x="74" y="177"/>
                  </a:lnTo>
                  <a:lnTo>
                    <a:pt x="82" y="165"/>
                  </a:lnTo>
                  <a:lnTo>
                    <a:pt x="91" y="153"/>
                  </a:lnTo>
                  <a:lnTo>
                    <a:pt x="100" y="141"/>
                  </a:lnTo>
                  <a:lnTo>
                    <a:pt x="109" y="129"/>
                  </a:lnTo>
                  <a:lnTo>
                    <a:pt x="120" y="120"/>
                  </a:lnTo>
                  <a:lnTo>
                    <a:pt x="131" y="109"/>
                  </a:lnTo>
                  <a:lnTo>
                    <a:pt x="141" y="99"/>
                  </a:lnTo>
                  <a:lnTo>
                    <a:pt x="153" y="91"/>
                  </a:lnTo>
                  <a:lnTo>
                    <a:pt x="165" y="82"/>
                  </a:lnTo>
                  <a:lnTo>
                    <a:pt x="178" y="74"/>
                  </a:lnTo>
                  <a:lnTo>
                    <a:pt x="191" y="66"/>
                  </a:lnTo>
                  <a:lnTo>
                    <a:pt x="203" y="60"/>
                  </a:lnTo>
                  <a:lnTo>
                    <a:pt x="217" y="53"/>
                  </a:lnTo>
                  <a:lnTo>
                    <a:pt x="231" y="48"/>
                  </a:lnTo>
                  <a:lnTo>
                    <a:pt x="245" y="44"/>
                  </a:lnTo>
                  <a:lnTo>
                    <a:pt x="259" y="40"/>
                  </a:lnTo>
                  <a:lnTo>
                    <a:pt x="274" y="35"/>
                  </a:lnTo>
                  <a:lnTo>
                    <a:pt x="289" y="33"/>
                  </a:lnTo>
                  <a:lnTo>
                    <a:pt x="304" y="31"/>
                  </a:lnTo>
                  <a:lnTo>
                    <a:pt x="320" y="30"/>
                  </a:lnTo>
                  <a:lnTo>
                    <a:pt x="33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1" name="Freeform 4393">
              <a:extLst>
                <a:ext uri="{FF2B5EF4-FFF2-40B4-BE49-F238E27FC236}">
                  <a16:creationId xmlns:a16="http://schemas.microsoft.com/office/drawing/2014/main" id="{4024D938-B5A7-4E55-9F48-BD4273715CAA}"/>
                </a:ext>
              </a:extLst>
            </p:cNvPr>
            <p:cNvSpPr>
              <a:spLocks/>
            </p:cNvSpPr>
            <p:nvPr/>
          </p:nvSpPr>
          <p:spPr bwMode="auto">
            <a:xfrm>
              <a:off x="1078160" y="4809242"/>
              <a:ext cx="74613" cy="74613"/>
            </a:xfrm>
            <a:custGeom>
              <a:avLst/>
              <a:gdLst>
                <a:gd name="T0" fmla="*/ 12 w 237"/>
                <a:gd name="T1" fmla="*/ 0 h 237"/>
                <a:gd name="T2" fmla="*/ 6 w 237"/>
                <a:gd name="T3" fmla="*/ 3 h 237"/>
                <a:gd name="T4" fmla="*/ 2 w 237"/>
                <a:gd name="T5" fmla="*/ 7 h 237"/>
                <a:gd name="T6" fmla="*/ 0 w 237"/>
                <a:gd name="T7" fmla="*/ 12 h 237"/>
                <a:gd name="T8" fmla="*/ 0 w 237"/>
                <a:gd name="T9" fmla="*/ 19 h 237"/>
                <a:gd name="T10" fmla="*/ 2 w 237"/>
                <a:gd name="T11" fmla="*/ 23 h 237"/>
                <a:gd name="T12" fmla="*/ 6 w 237"/>
                <a:gd name="T13" fmla="*/ 27 h 237"/>
                <a:gd name="T14" fmla="*/ 12 w 237"/>
                <a:gd name="T15" fmla="*/ 30 h 237"/>
                <a:gd name="T16" fmla="*/ 34 w 237"/>
                <a:gd name="T17" fmla="*/ 31 h 237"/>
                <a:gd name="T18" fmla="*/ 73 w 237"/>
                <a:gd name="T19" fmla="*/ 39 h 237"/>
                <a:gd name="T20" fmla="*/ 107 w 237"/>
                <a:gd name="T21" fmla="*/ 53 h 237"/>
                <a:gd name="T22" fmla="*/ 137 w 237"/>
                <a:gd name="T23" fmla="*/ 74 h 237"/>
                <a:gd name="T24" fmla="*/ 164 w 237"/>
                <a:gd name="T25" fmla="*/ 100 h 237"/>
                <a:gd name="T26" fmla="*/ 184 w 237"/>
                <a:gd name="T27" fmla="*/ 130 h 237"/>
                <a:gd name="T28" fmla="*/ 199 w 237"/>
                <a:gd name="T29" fmla="*/ 164 h 237"/>
                <a:gd name="T30" fmla="*/ 206 w 237"/>
                <a:gd name="T31" fmla="*/ 202 h 237"/>
                <a:gd name="T32" fmla="*/ 207 w 237"/>
                <a:gd name="T33" fmla="*/ 225 h 237"/>
                <a:gd name="T34" fmla="*/ 210 w 237"/>
                <a:gd name="T35" fmla="*/ 230 h 237"/>
                <a:gd name="T36" fmla="*/ 214 w 237"/>
                <a:gd name="T37" fmla="*/ 235 h 237"/>
                <a:gd name="T38" fmla="*/ 219 w 237"/>
                <a:gd name="T39" fmla="*/ 237 h 237"/>
                <a:gd name="T40" fmla="*/ 226 w 237"/>
                <a:gd name="T41" fmla="*/ 237 h 237"/>
                <a:gd name="T42" fmla="*/ 231 w 237"/>
                <a:gd name="T43" fmla="*/ 235 h 237"/>
                <a:gd name="T44" fmla="*/ 235 w 237"/>
                <a:gd name="T45" fmla="*/ 230 h 237"/>
                <a:gd name="T46" fmla="*/ 237 w 237"/>
                <a:gd name="T47" fmla="*/ 225 h 237"/>
                <a:gd name="T48" fmla="*/ 237 w 237"/>
                <a:gd name="T49" fmla="*/ 210 h 237"/>
                <a:gd name="T50" fmla="*/ 234 w 237"/>
                <a:gd name="T51" fmla="*/ 188 h 237"/>
                <a:gd name="T52" fmla="*/ 230 w 237"/>
                <a:gd name="T53" fmla="*/ 166 h 237"/>
                <a:gd name="T54" fmla="*/ 223 w 237"/>
                <a:gd name="T55" fmla="*/ 146 h 237"/>
                <a:gd name="T56" fmla="*/ 211 w 237"/>
                <a:gd name="T57" fmla="*/ 116 h 237"/>
                <a:gd name="T58" fmla="*/ 186 w 237"/>
                <a:gd name="T59" fmla="*/ 81 h 237"/>
                <a:gd name="T60" fmla="*/ 156 w 237"/>
                <a:gd name="T61" fmla="*/ 51 h 237"/>
                <a:gd name="T62" fmla="*/ 121 w 237"/>
                <a:gd name="T63" fmla="*/ 27 h 237"/>
                <a:gd name="T64" fmla="*/ 91 w 237"/>
                <a:gd name="T65" fmla="*/ 13 h 237"/>
                <a:gd name="T66" fmla="*/ 70 w 237"/>
                <a:gd name="T67" fmla="*/ 7 h 237"/>
                <a:gd name="T68" fmla="*/ 49 w 237"/>
                <a:gd name="T69" fmla="*/ 3 h 237"/>
                <a:gd name="T70" fmla="*/ 27 w 237"/>
                <a:gd name="T7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237">
                  <a:moveTo>
                    <a:pt x="15" y="0"/>
                  </a:moveTo>
                  <a:lnTo>
                    <a:pt x="12" y="0"/>
                  </a:lnTo>
                  <a:lnTo>
                    <a:pt x="9" y="1"/>
                  </a:lnTo>
                  <a:lnTo>
                    <a:pt x="6" y="3"/>
                  </a:lnTo>
                  <a:lnTo>
                    <a:pt x="4" y="5"/>
                  </a:lnTo>
                  <a:lnTo>
                    <a:pt x="2" y="7"/>
                  </a:lnTo>
                  <a:lnTo>
                    <a:pt x="1" y="9"/>
                  </a:lnTo>
                  <a:lnTo>
                    <a:pt x="0" y="12"/>
                  </a:lnTo>
                  <a:lnTo>
                    <a:pt x="0" y="15"/>
                  </a:lnTo>
                  <a:lnTo>
                    <a:pt x="0" y="19"/>
                  </a:lnTo>
                  <a:lnTo>
                    <a:pt x="1" y="21"/>
                  </a:lnTo>
                  <a:lnTo>
                    <a:pt x="2" y="23"/>
                  </a:lnTo>
                  <a:lnTo>
                    <a:pt x="4" y="26"/>
                  </a:lnTo>
                  <a:lnTo>
                    <a:pt x="6" y="27"/>
                  </a:lnTo>
                  <a:lnTo>
                    <a:pt x="9" y="29"/>
                  </a:lnTo>
                  <a:lnTo>
                    <a:pt x="12" y="30"/>
                  </a:lnTo>
                  <a:lnTo>
                    <a:pt x="15" y="30"/>
                  </a:lnTo>
                  <a:lnTo>
                    <a:pt x="34" y="31"/>
                  </a:lnTo>
                  <a:lnTo>
                    <a:pt x="53" y="34"/>
                  </a:lnTo>
                  <a:lnTo>
                    <a:pt x="73" y="39"/>
                  </a:lnTo>
                  <a:lnTo>
                    <a:pt x="90" y="45"/>
                  </a:lnTo>
                  <a:lnTo>
                    <a:pt x="107" y="53"/>
                  </a:lnTo>
                  <a:lnTo>
                    <a:pt x="123" y="62"/>
                  </a:lnTo>
                  <a:lnTo>
                    <a:pt x="137" y="74"/>
                  </a:lnTo>
                  <a:lnTo>
                    <a:pt x="151" y="86"/>
                  </a:lnTo>
                  <a:lnTo>
                    <a:pt x="164" y="100"/>
                  </a:lnTo>
                  <a:lnTo>
                    <a:pt x="174" y="115"/>
                  </a:lnTo>
                  <a:lnTo>
                    <a:pt x="184" y="130"/>
                  </a:lnTo>
                  <a:lnTo>
                    <a:pt x="192" y="147"/>
                  </a:lnTo>
                  <a:lnTo>
                    <a:pt x="199" y="164"/>
                  </a:lnTo>
                  <a:lnTo>
                    <a:pt x="203" y="183"/>
                  </a:lnTo>
                  <a:lnTo>
                    <a:pt x="206" y="202"/>
                  </a:lnTo>
                  <a:lnTo>
                    <a:pt x="207" y="222"/>
                  </a:lnTo>
                  <a:lnTo>
                    <a:pt x="207" y="225"/>
                  </a:lnTo>
                  <a:lnTo>
                    <a:pt x="209" y="228"/>
                  </a:lnTo>
                  <a:lnTo>
                    <a:pt x="210" y="230"/>
                  </a:lnTo>
                  <a:lnTo>
                    <a:pt x="212" y="233"/>
                  </a:lnTo>
                  <a:lnTo>
                    <a:pt x="214" y="235"/>
                  </a:lnTo>
                  <a:lnTo>
                    <a:pt x="216" y="236"/>
                  </a:lnTo>
                  <a:lnTo>
                    <a:pt x="219" y="237"/>
                  </a:lnTo>
                  <a:lnTo>
                    <a:pt x="222" y="237"/>
                  </a:lnTo>
                  <a:lnTo>
                    <a:pt x="226" y="237"/>
                  </a:lnTo>
                  <a:lnTo>
                    <a:pt x="228" y="236"/>
                  </a:lnTo>
                  <a:lnTo>
                    <a:pt x="231" y="235"/>
                  </a:lnTo>
                  <a:lnTo>
                    <a:pt x="233" y="233"/>
                  </a:lnTo>
                  <a:lnTo>
                    <a:pt x="235" y="230"/>
                  </a:lnTo>
                  <a:lnTo>
                    <a:pt x="236" y="228"/>
                  </a:lnTo>
                  <a:lnTo>
                    <a:pt x="237" y="225"/>
                  </a:lnTo>
                  <a:lnTo>
                    <a:pt x="237" y="222"/>
                  </a:lnTo>
                  <a:lnTo>
                    <a:pt x="237" y="210"/>
                  </a:lnTo>
                  <a:lnTo>
                    <a:pt x="236" y="199"/>
                  </a:lnTo>
                  <a:lnTo>
                    <a:pt x="234" y="188"/>
                  </a:lnTo>
                  <a:lnTo>
                    <a:pt x="233" y="177"/>
                  </a:lnTo>
                  <a:lnTo>
                    <a:pt x="230" y="166"/>
                  </a:lnTo>
                  <a:lnTo>
                    <a:pt x="228" y="156"/>
                  </a:lnTo>
                  <a:lnTo>
                    <a:pt x="223" y="146"/>
                  </a:lnTo>
                  <a:lnTo>
                    <a:pt x="220" y="135"/>
                  </a:lnTo>
                  <a:lnTo>
                    <a:pt x="211" y="116"/>
                  </a:lnTo>
                  <a:lnTo>
                    <a:pt x="199" y="98"/>
                  </a:lnTo>
                  <a:lnTo>
                    <a:pt x="186" y="81"/>
                  </a:lnTo>
                  <a:lnTo>
                    <a:pt x="172" y="65"/>
                  </a:lnTo>
                  <a:lnTo>
                    <a:pt x="156" y="51"/>
                  </a:lnTo>
                  <a:lnTo>
                    <a:pt x="139" y="38"/>
                  </a:lnTo>
                  <a:lnTo>
                    <a:pt x="121" y="27"/>
                  </a:lnTo>
                  <a:lnTo>
                    <a:pt x="102" y="18"/>
                  </a:lnTo>
                  <a:lnTo>
                    <a:pt x="91" y="13"/>
                  </a:lnTo>
                  <a:lnTo>
                    <a:pt x="81" y="10"/>
                  </a:lnTo>
                  <a:lnTo>
                    <a:pt x="70" y="7"/>
                  </a:lnTo>
                  <a:lnTo>
                    <a:pt x="60" y="5"/>
                  </a:lnTo>
                  <a:lnTo>
                    <a:pt x="49" y="3"/>
                  </a:lnTo>
                  <a:lnTo>
                    <a:pt x="37" y="1"/>
                  </a:lnTo>
                  <a:lnTo>
                    <a:pt x="27"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2" name="Freeform 4394">
              <a:extLst>
                <a:ext uri="{FF2B5EF4-FFF2-40B4-BE49-F238E27FC236}">
                  <a16:creationId xmlns:a16="http://schemas.microsoft.com/office/drawing/2014/main" id="{3D30958F-300B-4485-865C-C1C2595FBBC1}"/>
                </a:ext>
              </a:extLst>
            </p:cNvPr>
            <p:cNvSpPr>
              <a:spLocks/>
            </p:cNvSpPr>
            <p:nvPr/>
          </p:nvSpPr>
          <p:spPr bwMode="auto">
            <a:xfrm>
              <a:off x="1078160" y="4772729"/>
              <a:ext cx="111125" cy="111125"/>
            </a:xfrm>
            <a:custGeom>
              <a:avLst/>
              <a:gdLst>
                <a:gd name="T0" fmla="*/ 12 w 351"/>
                <a:gd name="T1" fmla="*/ 0 h 350"/>
                <a:gd name="T2" fmla="*/ 6 w 351"/>
                <a:gd name="T3" fmla="*/ 2 h 350"/>
                <a:gd name="T4" fmla="*/ 2 w 351"/>
                <a:gd name="T5" fmla="*/ 6 h 350"/>
                <a:gd name="T6" fmla="*/ 0 w 351"/>
                <a:gd name="T7" fmla="*/ 12 h 350"/>
                <a:gd name="T8" fmla="*/ 0 w 351"/>
                <a:gd name="T9" fmla="*/ 17 h 350"/>
                <a:gd name="T10" fmla="*/ 2 w 351"/>
                <a:gd name="T11" fmla="*/ 22 h 350"/>
                <a:gd name="T12" fmla="*/ 6 w 351"/>
                <a:gd name="T13" fmla="*/ 27 h 350"/>
                <a:gd name="T14" fmla="*/ 12 w 351"/>
                <a:gd name="T15" fmla="*/ 29 h 350"/>
                <a:gd name="T16" fmla="*/ 31 w 351"/>
                <a:gd name="T17" fmla="*/ 30 h 350"/>
                <a:gd name="T18" fmla="*/ 62 w 351"/>
                <a:gd name="T19" fmla="*/ 33 h 350"/>
                <a:gd name="T20" fmla="*/ 91 w 351"/>
                <a:gd name="T21" fmla="*/ 40 h 350"/>
                <a:gd name="T22" fmla="*/ 120 w 351"/>
                <a:gd name="T23" fmla="*/ 48 h 350"/>
                <a:gd name="T24" fmla="*/ 148 w 351"/>
                <a:gd name="T25" fmla="*/ 60 h 350"/>
                <a:gd name="T26" fmla="*/ 173 w 351"/>
                <a:gd name="T27" fmla="*/ 74 h 350"/>
                <a:gd name="T28" fmla="*/ 198 w 351"/>
                <a:gd name="T29" fmla="*/ 91 h 350"/>
                <a:gd name="T30" fmla="*/ 220 w 351"/>
                <a:gd name="T31" fmla="*/ 109 h 350"/>
                <a:gd name="T32" fmla="*/ 241 w 351"/>
                <a:gd name="T33" fmla="*/ 129 h 350"/>
                <a:gd name="T34" fmla="*/ 260 w 351"/>
                <a:gd name="T35" fmla="*/ 153 h 350"/>
                <a:gd name="T36" fmla="*/ 276 w 351"/>
                <a:gd name="T37" fmla="*/ 177 h 350"/>
                <a:gd name="T38" fmla="*/ 290 w 351"/>
                <a:gd name="T39" fmla="*/ 203 h 350"/>
                <a:gd name="T40" fmla="*/ 302 w 351"/>
                <a:gd name="T41" fmla="*/ 230 h 350"/>
                <a:gd name="T42" fmla="*/ 311 w 351"/>
                <a:gd name="T43" fmla="*/ 259 h 350"/>
                <a:gd name="T44" fmla="*/ 317 w 351"/>
                <a:gd name="T45" fmla="*/ 289 h 350"/>
                <a:gd name="T46" fmla="*/ 320 w 351"/>
                <a:gd name="T47" fmla="*/ 319 h 350"/>
                <a:gd name="T48" fmla="*/ 321 w 351"/>
                <a:gd name="T49" fmla="*/ 338 h 350"/>
                <a:gd name="T50" fmla="*/ 323 w 351"/>
                <a:gd name="T51" fmla="*/ 343 h 350"/>
                <a:gd name="T52" fmla="*/ 327 w 351"/>
                <a:gd name="T53" fmla="*/ 348 h 350"/>
                <a:gd name="T54" fmla="*/ 333 w 351"/>
                <a:gd name="T55" fmla="*/ 350 h 350"/>
                <a:gd name="T56" fmla="*/ 338 w 351"/>
                <a:gd name="T57" fmla="*/ 350 h 350"/>
                <a:gd name="T58" fmla="*/ 343 w 351"/>
                <a:gd name="T59" fmla="*/ 348 h 350"/>
                <a:gd name="T60" fmla="*/ 348 w 351"/>
                <a:gd name="T61" fmla="*/ 343 h 350"/>
                <a:gd name="T62" fmla="*/ 350 w 351"/>
                <a:gd name="T63" fmla="*/ 338 h 350"/>
                <a:gd name="T64" fmla="*/ 350 w 351"/>
                <a:gd name="T65" fmla="*/ 318 h 350"/>
                <a:gd name="T66" fmla="*/ 347 w 351"/>
                <a:gd name="T67" fmla="*/ 283 h 350"/>
                <a:gd name="T68" fmla="*/ 340 w 351"/>
                <a:gd name="T69" fmla="*/ 251 h 350"/>
                <a:gd name="T70" fmla="*/ 330 w 351"/>
                <a:gd name="T71" fmla="*/ 220 h 350"/>
                <a:gd name="T72" fmla="*/ 318 w 351"/>
                <a:gd name="T73" fmla="*/ 189 h 350"/>
                <a:gd name="T74" fmla="*/ 302 w 351"/>
                <a:gd name="T75" fmla="*/ 162 h 350"/>
                <a:gd name="T76" fmla="*/ 283 w 351"/>
                <a:gd name="T77" fmla="*/ 135 h 350"/>
                <a:gd name="T78" fmla="*/ 263 w 351"/>
                <a:gd name="T79" fmla="*/ 110 h 350"/>
                <a:gd name="T80" fmla="*/ 241 w 351"/>
                <a:gd name="T81" fmla="*/ 87 h 350"/>
                <a:gd name="T82" fmla="*/ 216 w 351"/>
                <a:gd name="T83" fmla="*/ 66 h 350"/>
                <a:gd name="T84" fmla="*/ 189 w 351"/>
                <a:gd name="T85" fmla="*/ 48 h 350"/>
                <a:gd name="T86" fmla="*/ 160 w 351"/>
                <a:gd name="T87" fmla="*/ 33 h 350"/>
                <a:gd name="T88" fmla="*/ 130 w 351"/>
                <a:gd name="T89" fmla="*/ 20 h 350"/>
                <a:gd name="T90" fmla="*/ 98 w 351"/>
                <a:gd name="T91" fmla="*/ 11 h 350"/>
                <a:gd name="T92" fmla="*/ 66 w 351"/>
                <a:gd name="T93" fmla="*/ 3 h 350"/>
                <a:gd name="T94" fmla="*/ 32 w 351"/>
                <a:gd name="T9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350">
                  <a:moveTo>
                    <a:pt x="15" y="0"/>
                  </a:moveTo>
                  <a:lnTo>
                    <a:pt x="12" y="0"/>
                  </a:lnTo>
                  <a:lnTo>
                    <a:pt x="9" y="1"/>
                  </a:lnTo>
                  <a:lnTo>
                    <a:pt x="6" y="2"/>
                  </a:lnTo>
                  <a:lnTo>
                    <a:pt x="4" y="4"/>
                  </a:lnTo>
                  <a:lnTo>
                    <a:pt x="2" y="6"/>
                  </a:lnTo>
                  <a:lnTo>
                    <a:pt x="1" y="9"/>
                  </a:lnTo>
                  <a:lnTo>
                    <a:pt x="0" y="12"/>
                  </a:lnTo>
                  <a:lnTo>
                    <a:pt x="0" y="15"/>
                  </a:lnTo>
                  <a:lnTo>
                    <a:pt x="0" y="17"/>
                  </a:lnTo>
                  <a:lnTo>
                    <a:pt x="1" y="20"/>
                  </a:lnTo>
                  <a:lnTo>
                    <a:pt x="2" y="22"/>
                  </a:lnTo>
                  <a:lnTo>
                    <a:pt x="4" y="25"/>
                  </a:lnTo>
                  <a:lnTo>
                    <a:pt x="6" y="27"/>
                  </a:lnTo>
                  <a:lnTo>
                    <a:pt x="9" y="28"/>
                  </a:lnTo>
                  <a:lnTo>
                    <a:pt x="12" y="29"/>
                  </a:lnTo>
                  <a:lnTo>
                    <a:pt x="15" y="30"/>
                  </a:lnTo>
                  <a:lnTo>
                    <a:pt x="31" y="30"/>
                  </a:lnTo>
                  <a:lnTo>
                    <a:pt x="46" y="31"/>
                  </a:lnTo>
                  <a:lnTo>
                    <a:pt x="62" y="33"/>
                  </a:lnTo>
                  <a:lnTo>
                    <a:pt x="77" y="35"/>
                  </a:lnTo>
                  <a:lnTo>
                    <a:pt x="91" y="40"/>
                  </a:lnTo>
                  <a:lnTo>
                    <a:pt x="106" y="44"/>
                  </a:lnTo>
                  <a:lnTo>
                    <a:pt x="120" y="48"/>
                  </a:lnTo>
                  <a:lnTo>
                    <a:pt x="134" y="53"/>
                  </a:lnTo>
                  <a:lnTo>
                    <a:pt x="148" y="60"/>
                  </a:lnTo>
                  <a:lnTo>
                    <a:pt x="160" y="66"/>
                  </a:lnTo>
                  <a:lnTo>
                    <a:pt x="173" y="74"/>
                  </a:lnTo>
                  <a:lnTo>
                    <a:pt x="186" y="82"/>
                  </a:lnTo>
                  <a:lnTo>
                    <a:pt x="198" y="91"/>
                  </a:lnTo>
                  <a:lnTo>
                    <a:pt x="210" y="99"/>
                  </a:lnTo>
                  <a:lnTo>
                    <a:pt x="220" y="109"/>
                  </a:lnTo>
                  <a:lnTo>
                    <a:pt x="231" y="120"/>
                  </a:lnTo>
                  <a:lnTo>
                    <a:pt x="241" y="129"/>
                  </a:lnTo>
                  <a:lnTo>
                    <a:pt x="250" y="141"/>
                  </a:lnTo>
                  <a:lnTo>
                    <a:pt x="260" y="153"/>
                  </a:lnTo>
                  <a:lnTo>
                    <a:pt x="268" y="165"/>
                  </a:lnTo>
                  <a:lnTo>
                    <a:pt x="276" y="177"/>
                  </a:lnTo>
                  <a:lnTo>
                    <a:pt x="283" y="189"/>
                  </a:lnTo>
                  <a:lnTo>
                    <a:pt x="290" y="203"/>
                  </a:lnTo>
                  <a:lnTo>
                    <a:pt x="296" y="216"/>
                  </a:lnTo>
                  <a:lnTo>
                    <a:pt x="302" y="230"/>
                  </a:lnTo>
                  <a:lnTo>
                    <a:pt x="307" y="244"/>
                  </a:lnTo>
                  <a:lnTo>
                    <a:pt x="311" y="259"/>
                  </a:lnTo>
                  <a:lnTo>
                    <a:pt x="314" y="274"/>
                  </a:lnTo>
                  <a:lnTo>
                    <a:pt x="317" y="289"/>
                  </a:lnTo>
                  <a:lnTo>
                    <a:pt x="319" y="304"/>
                  </a:lnTo>
                  <a:lnTo>
                    <a:pt x="320" y="319"/>
                  </a:lnTo>
                  <a:lnTo>
                    <a:pt x="321" y="335"/>
                  </a:lnTo>
                  <a:lnTo>
                    <a:pt x="321" y="338"/>
                  </a:lnTo>
                  <a:lnTo>
                    <a:pt x="322" y="341"/>
                  </a:lnTo>
                  <a:lnTo>
                    <a:pt x="323" y="343"/>
                  </a:lnTo>
                  <a:lnTo>
                    <a:pt x="325" y="346"/>
                  </a:lnTo>
                  <a:lnTo>
                    <a:pt x="327" y="348"/>
                  </a:lnTo>
                  <a:lnTo>
                    <a:pt x="329" y="349"/>
                  </a:lnTo>
                  <a:lnTo>
                    <a:pt x="333" y="350"/>
                  </a:lnTo>
                  <a:lnTo>
                    <a:pt x="336" y="350"/>
                  </a:lnTo>
                  <a:lnTo>
                    <a:pt x="338" y="350"/>
                  </a:lnTo>
                  <a:lnTo>
                    <a:pt x="341" y="349"/>
                  </a:lnTo>
                  <a:lnTo>
                    <a:pt x="343" y="348"/>
                  </a:lnTo>
                  <a:lnTo>
                    <a:pt x="347" y="346"/>
                  </a:lnTo>
                  <a:lnTo>
                    <a:pt x="348" y="343"/>
                  </a:lnTo>
                  <a:lnTo>
                    <a:pt x="350" y="341"/>
                  </a:lnTo>
                  <a:lnTo>
                    <a:pt x="350" y="338"/>
                  </a:lnTo>
                  <a:lnTo>
                    <a:pt x="351" y="335"/>
                  </a:lnTo>
                  <a:lnTo>
                    <a:pt x="350" y="318"/>
                  </a:lnTo>
                  <a:lnTo>
                    <a:pt x="349" y="301"/>
                  </a:lnTo>
                  <a:lnTo>
                    <a:pt x="347" y="283"/>
                  </a:lnTo>
                  <a:lnTo>
                    <a:pt x="343" y="267"/>
                  </a:lnTo>
                  <a:lnTo>
                    <a:pt x="340" y="251"/>
                  </a:lnTo>
                  <a:lnTo>
                    <a:pt x="336" y="235"/>
                  </a:lnTo>
                  <a:lnTo>
                    <a:pt x="330" y="220"/>
                  </a:lnTo>
                  <a:lnTo>
                    <a:pt x="324" y="204"/>
                  </a:lnTo>
                  <a:lnTo>
                    <a:pt x="318" y="189"/>
                  </a:lnTo>
                  <a:lnTo>
                    <a:pt x="310" y="175"/>
                  </a:lnTo>
                  <a:lnTo>
                    <a:pt x="302" y="162"/>
                  </a:lnTo>
                  <a:lnTo>
                    <a:pt x="293" y="148"/>
                  </a:lnTo>
                  <a:lnTo>
                    <a:pt x="283" y="135"/>
                  </a:lnTo>
                  <a:lnTo>
                    <a:pt x="274" y="122"/>
                  </a:lnTo>
                  <a:lnTo>
                    <a:pt x="263" y="110"/>
                  </a:lnTo>
                  <a:lnTo>
                    <a:pt x="252" y="98"/>
                  </a:lnTo>
                  <a:lnTo>
                    <a:pt x="241" y="87"/>
                  </a:lnTo>
                  <a:lnTo>
                    <a:pt x="228" y="77"/>
                  </a:lnTo>
                  <a:lnTo>
                    <a:pt x="216" y="66"/>
                  </a:lnTo>
                  <a:lnTo>
                    <a:pt x="202" y="57"/>
                  </a:lnTo>
                  <a:lnTo>
                    <a:pt x="189" y="48"/>
                  </a:lnTo>
                  <a:lnTo>
                    <a:pt x="174" y="41"/>
                  </a:lnTo>
                  <a:lnTo>
                    <a:pt x="160" y="33"/>
                  </a:lnTo>
                  <a:lnTo>
                    <a:pt x="145" y="26"/>
                  </a:lnTo>
                  <a:lnTo>
                    <a:pt x="130" y="20"/>
                  </a:lnTo>
                  <a:lnTo>
                    <a:pt x="114" y="15"/>
                  </a:lnTo>
                  <a:lnTo>
                    <a:pt x="98" y="11"/>
                  </a:lnTo>
                  <a:lnTo>
                    <a:pt x="82" y="6"/>
                  </a:lnTo>
                  <a:lnTo>
                    <a:pt x="66" y="3"/>
                  </a:lnTo>
                  <a:lnTo>
                    <a:pt x="49" y="1"/>
                  </a:lnTo>
                  <a:lnTo>
                    <a:pt x="32"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grpSp>
        <p:nvGrpSpPr>
          <p:cNvPr id="23" name="Group 22">
            <a:extLst>
              <a:ext uri="{FF2B5EF4-FFF2-40B4-BE49-F238E27FC236}">
                <a16:creationId xmlns:a16="http://schemas.microsoft.com/office/drawing/2014/main" id="{A6296C20-C928-43A3-A728-E2ADC2B20365}"/>
              </a:ext>
            </a:extLst>
          </p:cNvPr>
          <p:cNvGrpSpPr/>
          <p:nvPr/>
        </p:nvGrpSpPr>
        <p:grpSpPr>
          <a:xfrm>
            <a:off x="4206663" y="3936462"/>
            <a:ext cx="582507" cy="498378"/>
            <a:chOff x="7018338" y="4656138"/>
            <a:chExt cx="287337" cy="285750"/>
          </a:xfrm>
          <a:solidFill>
            <a:schemeClr val="accent2"/>
          </a:solidFill>
        </p:grpSpPr>
        <p:sp>
          <p:nvSpPr>
            <p:cNvPr id="24" name="Freeform 4604">
              <a:extLst>
                <a:ext uri="{FF2B5EF4-FFF2-40B4-BE49-F238E27FC236}">
                  <a16:creationId xmlns:a16="http://schemas.microsoft.com/office/drawing/2014/main" id="{BF7B80C1-2DD3-4982-AE53-FA9AAC29D417}"/>
                </a:ext>
              </a:extLst>
            </p:cNvPr>
            <p:cNvSpPr>
              <a:spLocks noEditPoints="1"/>
            </p:cNvSpPr>
            <p:nvPr/>
          </p:nvSpPr>
          <p:spPr bwMode="auto">
            <a:xfrm>
              <a:off x="7018338" y="4656138"/>
              <a:ext cx="230188" cy="285750"/>
            </a:xfrm>
            <a:custGeom>
              <a:avLst/>
              <a:gdLst>
                <a:gd name="T0" fmla="*/ 351 w 723"/>
                <a:gd name="T1" fmla="*/ 416 h 903"/>
                <a:gd name="T2" fmla="*/ 348 w 723"/>
                <a:gd name="T3" fmla="*/ 400 h 903"/>
                <a:gd name="T4" fmla="*/ 362 w 723"/>
                <a:gd name="T5" fmla="*/ 391 h 903"/>
                <a:gd name="T6" fmla="*/ 525 w 723"/>
                <a:gd name="T7" fmla="*/ 398 h 903"/>
                <a:gd name="T8" fmla="*/ 525 w 723"/>
                <a:gd name="T9" fmla="*/ 414 h 903"/>
                <a:gd name="T10" fmla="*/ 513 w 723"/>
                <a:gd name="T11" fmla="*/ 572 h 903"/>
                <a:gd name="T12" fmla="*/ 349 w 723"/>
                <a:gd name="T13" fmla="*/ 565 h 903"/>
                <a:gd name="T14" fmla="*/ 349 w 723"/>
                <a:gd name="T15" fmla="*/ 548 h 903"/>
                <a:gd name="T16" fmla="*/ 513 w 723"/>
                <a:gd name="T17" fmla="*/ 542 h 903"/>
                <a:gd name="T18" fmla="*/ 526 w 723"/>
                <a:gd name="T19" fmla="*/ 551 h 903"/>
                <a:gd name="T20" fmla="*/ 523 w 723"/>
                <a:gd name="T21" fmla="*/ 568 h 903"/>
                <a:gd name="T22" fmla="*/ 362 w 723"/>
                <a:gd name="T23" fmla="*/ 722 h 903"/>
                <a:gd name="T24" fmla="*/ 348 w 723"/>
                <a:gd name="T25" fmla="*/ 713 h 903"/>
                <a:gd name="T26" fmla="*/ 351 w 723"/>
                <a:gd name="T27" fmla="*/ 696 h 903"/>
                <a:gd name="T28" fmla="*/ 515 w 723"/>
                <a:gd name="T29" fmla="*/ 693 h 903"/>
                <a:gd name="T30" fmla="*/ 528 w 723"/>
                <a:gd name="T31" fmla="*/ 704 h 903"/>
                <a:gd name="T32" fmla="*/ 521 w 723"/>
                <a:gd name="T33" fmla="*/ 720 h 903"/>
                <a:gd name="T34" fmla="*/ 232 w 723"/>
                <a:gd name="T35" fmla="*/ 405 h 903"/>
                <a:gd name="T36" fmla="*/ 198 w 723"/>
                <a:gd name="T37" fmla="*/ 381 h 903"/>
                <a:gd name="T38" fmla="*/ 200 w 723"/>
                <a:gd name="T39" fmla="*/ 365 h 903"/>
                <a:gd name="T40" fmla="*/ 217 w 723"/>
                <a:gd name="T41" fmla="*/ 362 h 903"/>
                <a:gd name="T42" fmla="*/ 296 w 723"/>
                <a:gd name="T43" fmla="*/ 302 h 903"/>
                <a:gd name="T44" fmla="*/ 312 w 723"/>
                <a:gd name="T45" fmla="*/ 306 h 903"/>
                <a:gd name="T46" fmla="*/ 315 w 723"/>
                <a:gd name="T47" fmla="*/ 321 h 903"/>
                <a:gd name="T48" fmla="*/ 226 w 723"/>
                <a:gd name="T49" fmla="*/ 556 h 903"/>
                <a:gd name="T50" fmla="*/ 197 w 723"/>
                <a:gd name="T51" fmla="*/ 529 h 903"/>
                <a:gd name="T52" fmla="*/ 203 w 723"/>
                <a:gd name="T53" fmla="*/ 514 h 903"/>
                <a:gd name="T54" fmla="*/ 219 w 723"/>
                <a:gd name="T55" fmla="*/ 514 h 903"/>
                <a:gd name="T56" fmla="*/ 298 w 723"/>
                <a:gd name="T57" fmla="*/ 451 h 903"/>
                <a:gd name="T58" fmla="*/ 314 w 723"/>
                <a:gd name="T59" fmla="*/ 458 h 903"/>
                <a:gd name="T60" fmla="*/ 314 w 723"/>
                <a:gd name="T61" fmla="*/ 475 h 903"/>
                <a:gd name="T62" fmla="*/ 155 w 723"/>
                <a:gd name="T63" fmla="*/ 238 h 903"/>
                <a:gd name="T64" fmla="*/ 208 w 723"/>
                <a:gd name="T65" fmla="*/ 197 h 903"/>
                <a:gd name="T66" fmla="*/ 164 w 723"/>
                <a:gd name="T67" fmla="*/ 236 h 903"/>
                <a:gd name="T68" fmla="*/ 31 w 723"/>
                <a:gd name="T69" fmla="*/ 125 h 903"/>
                <a:gd name="T70" fmla="*/ 53 w 723"/>
                <a:gd name="T71" fmla="*/ 68 h 903"/>
                <a:gd name="T72" fmla="*/ 101 w 723"/>
                <a:gd name="T73" fmla="*/ 35 h 903"/>
                <a:gd name="T74" fmla="*/ 150 w 723"/>
                <a:gd name="T75" fmla="*/ 36 h 903"/>
                <a:gd name="T76" fmla="*/ 210 w 723"/>
                <a:gd name="T77" fmla="*/ 80 h 903"/>
                <a:gd name="T78" fmla="*/ 226 w 723"/>
                <a:gd name="T79" fmla="*/ 143 h 903"/>
                <a:gd name="T80" fmla="*/ 125 w 723"/>
                <a:gd name="T81" fmla="*/ 154 h 903"/>
                <a:gd name="T82" fmla="*/ 136 w 723"/>
                <a:gd name="T83" fmla="*/ 0 h 903"/>
                <a:gd name="T84" fmla="*/ 104 w 723"/>
                <a:gd name="T85" fmla="*/ 2 h 903"/>
                <a:gd name="T86" fmla="*/ 39 w 723"/>
                <a:gd name="T87" fmla="*/ 40 h 903"/>
                <a:gd name="T88" fmla="*/ 4 w 723"/>
                <a:gd name="T89" fmla="*/ 108 h 903"/>
                <a:gd name="T90" fmla="*/ 4 w 723"/>
                <a:gd name="T91" fmla="*/ 625 h 903"/>
                <a:gd name="T92" fmla="*/ 121 w 723"/>
                <a:gd name="T93" fmla="*/ 632 h 903"/>
                <a:gd name="T94" fmla="*/ 128 w 723"/>
                <a:gd name="T95" fmla="*/ 901 h 903"/>
                <a:gd name="T96" fmla="*/ 593 w 723"/>
                <a:gd name="T97" fmla="*/ 902 h 903"/>
                <a:gd name="T98" fmla="*/ 603 w 723"/>
                <a:gd name="T99" fmla="*/ 888 h 903"/>
                <a:gd name="T100" fmla="*/ 660 w 723"/>
                <a:gd name="T101" fmla="*/ 248 h 903"/>
                <a:gd name="T102" fmla="*/ 708 w 723"/>
                <a:gd name="T103" fmla="*/ 194 h 903"/>
                <a:gd name="T104" fmla="*/ 723 w 723"/>
                <a:gd name="T105" fmla="*/ 121 h 903"/>
                <a:gd name="T106" fmla="*/ 691 w 723"/>
                <a:gd name="T107" fmla="*/ 50 h 903"/>
                <a:gd name="T108" fmla="*/ 627 w 723"/>
                <a:gd name="T109" fmla="*/ 6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3" h="903">
                  <a:moveTo>
                    <a:pt x="513" y="421"/>
                  </a:moveTo>
                  <a:lnTo>
                    <a:pt x="362" y="421"/>
                  </a:lnTo>
                  <a:lnTo>
                    <a:pt x="359" y="421"/>
                  </a:lnTo>
                  <a:lnTo>
                    <a:pt x="356" y="420"/>
                  </a:lnTo>
                  <a:lnTo>
                    <a:pt x="354" y="418"/>
                  </a:lnTo>
                  <a:lnTo>
                    <a:pt x="351" y="416"/>
                  </a:lnTo>
                  <a:lnTo>
                    <a:pt x="349" y="414"/>
                  </a:lnTo>
                  <a:lnTo>
                    <a:pt x="348" y="412"/>
                  </a:lnTo>
                  <a:lnTo>
                    <a:pt x="347" y="409"/>
                  </a:lnTo>
                  <a:lnTo>
                    <a:pt x="347" y="406"/>
                  </a:lnTo>
                  <a:lnTo>
                    <a:pt x="347" y="403"/>
                  </a:lnTo>
                  <a:lnTo>
                    <a:pt x="348" y="400"/>
                  </a:lnTo>
                  <a:lnTo>
                    <a:pt x="349" y="398"/>
                  </a:lnTo>
                  <a:lnTo>
                    <a:pt x="351" y="396"/>
                  </a:lnTo>
                  <a:lnTo>
                    <a:pt x="354" y="394"/>
                  </a:lnTo>
                  <a:lnTo>
                    <a:pt x="356" y="393"/>
                  </a:lnTo>
                  <a:lnTo>
                    <a:pt x="359" y="391"/>
                  </a:lnTo>
                  <a:lnTo>
                    <a:pt x="362" y="391"/>
                  </a:lnTo>
                  <a:lnTo>
                    <a:pt x="513" y="391"/>
                  </a:lnTo>
                  <a:lnTo>
                    <a:pt x="515" y="391"/>
                  </a:lnTo>
                  <a:lnTo>
                    <a:pt x="519" y="393"/>
                  </a:lnTo>
                  <a:lnTo>
                    <a:pt x="521" y="394"/>
                  </a:lnTo>
                  <a:lnTo>
                    <a:pt x="523" y="396"/>
                  </a:lnTo>
                  <a:lnTo>
                    <a:pt x="525" y="398"/>
                  </a:lnTo>
                  <a:lnTo>
                    <a:pt x="526" y="400"/>
                  </a:lnTo>
                  <a:lnTo>
                    <a:pt x="528" y="403"/>
                  </a:lnTo>
                  <a:lnTo>
                    <a:pt x="528" y="406"/>
                  </a:lnTo>
                  <a:lnTo>
                    <a:pt x="528" y="409"/>
                  </a:lnTo>
                  <a:lnTo>
                    <a:pt x="526" y="412"/>
                  </a:lnTo>
                  <a:lnTo>
                    <a:pt x="525" y="414"/>
                  </a:lnTo>
                  <a:lnTo>
                    <a:pt x="523" y="416"/>
                  </a:lnTo>
                  <a:lnTo>
                    <a:pt x="521" y="418"/>
                  </a:lnTo>
                  <a:lnTo>
                    <a:pt x="519" y="420"/>
                  </a:lnTo>
                  <a:lnTo>
                    <a:pt x="515" y="421"/>
                  </a:lnTo>
                  <a:lnTo>
                    <a:pt x="513" y="421"/>
                  </a:lnTo>
                  <a:close/>
                  <a:moveTo>
                    <a:pt x="513" y="572"/>
                  </a:moveTo>
                  <a:lnTo>
                    <a:pt x="362" y="572"/>
                  </a:lnTo>
                  <a:lnTo>
                    <a:pt x="359" y="571"/>
                  </a:lnTo>
                  <a:lnTo>
                    <a:pt x="356" y="571"/>
                  </a:lnTo>
                  <a:lnTo>
                    <a:pt x="354" y="569"/>
                  </a:lnTo>
                  <a:lnTo>
                    <a:pt x="351" y="568"/>
                  </a:lnTo>
                  <a:lnTo>
                    <a:pt x="349" y="565"/>
                  </a:lnTo>
                  <a:lnTo>
                    <a:pt x="348" y="563"/>
                  </a:lnTo>
                  <a:lnTo>
                    <a:pt x="347" y="560"/>
                  </a:lnTo>
                  <a:lnTo>
                    <a:pt x="347" y="556"/>
                  </a:lnTo>
                  <a:lnTo>
                    <a:pt x="347" y="554"/>
                  </a:lnTo>
                  <a:lnTo>
                    <a:pt x="348" y="551"/>
                  </a:lnTo>
                  <a:lnTo>
                    <a:pt x="349" y="548"/>
                  </a:lnTo>
                  <a:lnTo>
                    <a:pt x="351" y="546"/>
                  </a:lnTo>
                  <a:lnTo>
                    <a:pt x="354" y="544"/>
                  </a:lnTo>
                  <a:lnTo>
                    <a:pt x="356" y="543"/>
                  </a:lnTo>
                  <a:lnTo>
                    <a:pt x="359" y="542"/>
                  </a:lnTo>
                  <a:lnTo>
                    <a:pt x="362" y="542"/>
                  </a:lnTo>
                  <a:lnTo>
                    <a:pt x="513" y="542"/>
                  </a:lnTo>
                  <a:lnTo>
                    <a:pt x="515" y="542"/>
                  </a:lnTo>
                  <a:lnTo>
                    <a:pt x="519" y="543"/>
                  </a:lnTo>
                  <a:lnTo>
                    <a:pt x="521" y="544"/>
                  </a:lnTo>
                  <a:lnTo>
                    <a:pt x="523" y="546"/>
                  </a:lnTo>
                  <a:lnTo>
                    <a:pt x="525" y="548"/>
                  </a:lnTo>
                  <a:lnTo>
                    <a:pt x="526" y="551"/>
                  </a:lnTo>
                  <a:lnTo>
                    <a:pt x="528" y="554"/>
                  </a:lnTo>
                  <a:lnTo>
                    <a:pt x="528" y="556"/>
                  </a:lnTo>
                  <a:lnTo>
                    <a:pt x="528" y="560"/>
                  </a:lnTo>
                  <a:lnTo>
                    <a:pt x="526" y="563"/>
                  </a:lnTo>
                  <a:lnTo>
                    <a:pt x="525" y="565"/>
                  </a:lnTo>
                  <a:lnTo>
                    <a:pt x="523" y="568"/>
                  </a:lnTo>
                  <a:lnTo>
                    <a:pt x="521" y="569"/>
                  </a:lnTo>
                  <a:lnTo>
                    <a:pt x="519" y="571"/>
                  </a:lnTo>
                  <a:lnTo>
                    <a:pt x="515" y="571"/>
                  </a:lnTo>
                  <a:lnTo>
                    <a:pt x="513" y="572"/>
                  </a:lnTo>
                  <a:close/>
                  <a:moveTo>
                    <a:pt x="513" y="722"/>
                  </a:moveTo>
                  <a:lnTo>
                    <a:pt x="362" y="722"/>
                  </a:lnTo>
                  <a:lnTo>
                    <a:pt x="359" y="722"/>
                  </a:lnTo>
                  <a:lnTo>
                    <a:pt x="356" y="721"/>
                  </a:lnTo>
                  <a:lnTo>
                    <a:pt x="354" y="720"/>
                  </a:lnTo>
                  <a:lnTo>
                    <a:pt x="351" y="718"/>
                  </a:lnTo>
                  <a:lnTo>
                    <a:pt x="349" y="716"/>
                  </a:lnTo>
                  <a:lnTo>
                    <a:pt x="348" y="713"/>
                  </a:lnTo>
                  <a:lnTo>
                    <a:pt x="347" y="710"/>
                  </a:lnTo>
                  <a:lnTo>
                    <a:pt x="347" y="708"/>
                  </a:lnTo>
                  <a:lnTo>
                    <a:pt x="347" y="704"/>
                  </a:lnTo>
                  <a:lnTo>
                    <a:pt x="348" y="702"/>
                  </a:lnTo>
                  <a:lnTo>
                    <a:pt x="349" y="699"/>
                  </a:lnTo>
                  <a:lnTo>
                    <a:pt x="351" y="696"/>
                  </a:lnTo>
                  <a:lnTo>
                    <a:pt x="354" y="695"/>
                  </a:lnTo>
                  <a:lnTo>
                    <a:pt x="356" y="693"/>
                  </a:lnTo>
                  <a:lnTo>
                    <a:pt x="359" y="693"/>
                  </a:lnTo>
                  <a:lnTo>
                    <a:pt x="362" y="692"/>
                  </a:lnTo>
                  <a:lnTo>
                    <a:pt x="513" y="692"/>
                  </a:lnTo>
                  <a:lnTo>
                    <a:pt x="515" y="693"/>
                  </a:lnTo>
                  <a:lnTo>
                    <a:pt x="519" y="693"/>
                  </a:lnTo>
                  <a:lnTo>
                    <a:pt x="521" y="695"/>
                  </a:lnTo>
                  <a:lnTo>
                    <a:pt x="523" y="696"/>
                  </a:lnTo>
                  <a:lnTo>
                    <a:pt x="525" y="699"/>
                  </a:lnTo>
                  <a:lnTo>
                    <a:pt x="526" y="702"/>
                  </a:lnTo>
                  <a:lnTo>
                    <a:pt x="528" y="704"/>
                  </a:lnTo>
                  <a:lnTo>
                    <a:pt x="528" y="708"/>
                  </a:lnTo>
                  <a:lnTo>
                    <a:pt x="528" y="710"/>
                  </a:lnTo>
                  <a:lnTo>
                    <a:pt x="526" y="713"/>
                  </a:lnTo>
                  <a:lnTo>
                    <a:pt x="525" y="716"/>
                  </a:lnTo>
                  <a:lnTo>
                    <a:pt x="523" y="718"/>
                  </a:lnTo>
                  <a:lnTo>
                    <a:pt x="521" y="720"/>
                  </a:lnTo>
                  <a:lnTo>
                    <a:pt x="519" y="721"/>
                  </a:lnTo>
                  <a:lnTo>
                    <a:pt x="515" y="722"/>
                  </a:lnTo>
                  <a:lnTo>
                    <a:pt x="513" y="722"/>
                  </a:lnTo>
                  <a:close/>
                  <a:moveTo>
                    <a:pt x="312" y="326"/>
                  </a:moveTo>
                  <a:lnTo>
                    <a:pt x="237" y="402"/>
                  </a:lnTo>
                  <a:lnTo>
                    <a:pt x="232" y="405"/>
                  </a:lnTo>
                  <a:lnTo>
                    <a:pt x="226" y="406"/>
                  </a:lnTo>
                  <a:lnTo>
                    <a:pt x="220" y="405"/>
                  </a:lnTo>
                  <a:lnTo>
                    <a:pt x="216" y="402"/>
                  </a:lnTo>
                  <a:lnTo>
                    <a:pt x="200" y="387"/>
                  </a:lnTo>
                  <a:lnTo>
                    <a:pt x="199" y="385"/>
                  </a:lnTo>
                  <a:lnTo>
                    <a:pt x="198" y="381"/>
                  </a:lnTo>
                  <a:lnTo>
                    <a:pt x="197" y="379"/>
                  </a:lnTo>
                  <a:lnTo>
                    <a:pt x="197" y="376"/>
                  </a:lnTo>
                  <a:lnTo>
                    <a:pt x="197" y="373"/>
                  </a:lnTo>
                  <a:lnTo>
                    <a:pt x="198" y="370"/>
                  </a:lnTo>
                  <a:lnTo>
                    <a:pt x="199" y="368"/>
                  </a:lnTo>
                  <a:lnTo>
                    <a:pt x="200" y="365"/>
                  </a:lnTo>
                  <a:lnTo>
                    <a:pt x="203" y="363"/>
                  </a:lnTo>
                  <a:lnTo>
                    <a:pt x="206" y="362"/>
                  </a:lnTo>
                  <a:lnTo>
                    <a:pt x="208" y="361"/>
                  </a:lnTo>
                  <a:lnTo>
                    <a:pt x="211" y="361"/>
                  </a:lnTo>
                  <a:lnTo>
                    <a:pt x="214" y="361"/>
                  </a:lnTo>
                  <a:lnTo>
                    <a:pt x="217" y="362"/>
                  </a:lnTo>
                  <a:lnTo>
                    <a:pt x="219" y="363"/>
                  </a:lnTo>
                  <a:lnTo>
                    <a:pt x="221" y="365"/>
                  </a:lnTo>
                  <a:lnTo>
                    <a:pt x="226" y="370"/>
                  </a:lnTo>
                  <a:lnTo>
                    <a:pt x="290" y="306"/>
                  </a:lnTo>
                  <a:lnTo>
                    <a:pt x="294" y="303"/>
                  </a:lnTo>
                  <a:lnTo>
                    <a:pt x="296" y="302"/>
                  </a:lnTo>
                  <a:lnTo>
                    <a:pt x="298" y="301"/>
                  </a:lnTo>
                  <a:lnTo>
                    <a:pt x="302" y="301"/>
                  </a:lnTo>
                  <a:lnTo>
                    <a:pt x="304" y="301"/>
                  </a:lnTo>
                  <a:lnTo>
                    <a:pt x="307" y="302"/>
                  </a:lnTo>
                  <a:lnTo>
                    <a:pt x="310" y="303"/>
                  </a:lnTo>
                  <a:lnTo>
                    <a:pt x="312" y="306"/>
                  </a:lnTo>
                  <a:lnTo>
                    <a:pt x="314" y="308"/>
                  </a:lnTo>
                  <a:lnTo>
                    <a:pt x="315" y="310"/>
                  </a:lnTo>
                  <a:lnTo>
                    <a:pt x="316" y="312"/>
                  </a:lnTo>
                  <a:lnTo>
                    <a:pt x="316" y="316"/>
                  </a:lnTo>
                  <a:lnTo>
                    <a:pt x="316" y="319"/>
                  </a:lnTo>
                  <a:lnTo>
                    <a:pt x="315" y="321"/>
                  </a:lnTo>
                  <a:lnTo>
                    <a:pt x="314" y="324"/>
                  </a:lnTo>
                  <a:lnTo>
                    <a:pt x="312" y="326"/>
                  </a:lnTo>
                  <a:close/>
                  <a:moveTo>
                    <a:pt x="312" y="477"/>
                  </a:moveTo>
                  <a:lnTo>
                    <a:pt x="237" y="552"/>
                  </a:lnTo>
                  <a:lnTo>
                    <a:pt x="232" y="555"/>
                  </a:lnTo>
                  <a:lnTo>
                    <a:pt x="226" y="556"/>
                  </a:lnTo>
                  <a:lnTo>
                    <a:pt x="220" y="555"/>
                  </a:lnTo>
                  <a:lnTo>
                    <a:pt x="216" y="552"/>
                  </a:lnTo>
                  <a:lnTo>
                    <a:pt x="200" y="537"/>
                  </a:lnTo>
                  <a:lnTo>
                    <a:pt x="199" y="535"/>
                  </a:lnTo>
                  <a:lnTo>
                    <a:pt x="198" y="533"/>
                  </a:lnTo>
                  <a:lnTo>
                    <a:pt x="197" y="529"/>
                  </a:lnTo>
                  <a:lnTo>
                    <a:pt x="197" y="527"/>
                  </a:lnTo>
                  <a:lnTo>
                    <a:pt x="197" y="524"/>
                  </a:lnTo>
                  <a:lnTo>
                    <a:pt x="198" y="521"/>
                  </a:lnTo>
                  <a:lnTo>
                    <a:pt x="199" y="518"/>
                  </a:lnTo>
                  <a:lnTo>
                    <a:pt x="200" y="516"/>
                  </a:lnTo>
                  <a:lnTo>
                    <a:pt x="203" y="514"/>
                  </a:lnTo>
                  <a:lnTo>
                    <a:pt x="206" y="512"/>
                  </a:lnTo>
                  <a:lnTo>
                    <a:pt x="208" y="512"/>
                  </a:lnTo>
                  <a:lnTo>
                    <a:pt x="211" y="511"/>
                  </a:lnTo>
                  <a:lnTo>
                    <a:pt x="214" y="512"/>
                  </a:lnTo>
                  <a:lnTo>
                    <a:pt x="217" y="512"/>
                  </a:lnTo>
                  <a:lnTo>
                    <a:pt x="219" y="514"/>
                  </a:lnTo>
                  <a:lnTo>
                    <a:pt x="221" y="516"/>
                  </a:lnTo>
                  <a:lnTo>
                    <a:pt x="226" y="520"/>
                  </a:lnTo>
                  <a:lnTo>
                    <a:pt x="290" y="456"/>
                  </a:lnTo>
                  <a:lnTo>
                    <a:pt x="294" y="454"/>
                  </a:lnTo>
                  <a:lnTo>
                    <a:pt x="296" y="452"/>
                  </a:lnTo>
                  <a:lnTo>
                    <a:pt x="298" y="451"/>
                  </a:lnTo>
                  <a:lnTo>
                    <a:pt x="302" y="451"/>
                  </a:lnTo>
                  <a:lnTo>
                    <a:pt x="304" y="451"/>
                  </a:lnTo>
                  <a:lnTo>
                    <a:pt x="307" y="452"/>
                  </a:lnTo>
                  <a:lnTo>
                    <a:pt x="310" y="454"/>
                  </a:lnTo>
                  <a:lnTo>
                    <a:pt x="312" y="456"/>
                  </a:lnTo>
                  <a:lnTo>
                    <a:pt x="314" y="458"/>
                  </a:lnTo>
                  <a:lnTo>
                    <a:pt x="315" y="460"/>
                  </a:lnTo>
                  <a:lnTo>
                    <a:pt x="316" y="464"/>
                  </a:lnTo>
                  <a:lnTo>
                    <a:pt x="316" y="466"/>
                  </a:lnTo>
                  <a:lnTo>
                    <a:pt x="316" y="469"/>
                  </a:lnTo>
                  <a:lnTo>
                    <a:pt x="315" y="472"/>
                  </a:lnTo>
                  <a:lnTo>
                    <a:pt x="314" y="475"/>
                  </a:lnTo>
                  <a:lnTo>
                    <a:pt x="312" y="477"/>
                  </a:lnTo>
                  <a:close/>
                  <a:moveTo>
                    <a:pt x="164" y="236"/>
                  </a:moveTo>
                  <a:lnTo>
                    <a:pt x="162" y="237"/>
                  </a:lnTo>
                  <a:lnTo>
                    <a:pt x="158" y="238"/>
                  </a:lnTo>
                  <a:lnTo>
                    <a:pt x="157" y="238"/>
                  </a:lnTo>
                  <a:lnTo>
                    <a:pt x="155" y="238"/>
                  </a:lnTo>
                  <a:lnTo>
                    <a:pt x="153" y="239"/>
                  </a:lnTo>
                  <a:lnTo>
                    <a:pt x="151" y="239"/>
                  </a:lnTo>
                  <a:lnTo>
                    <a:pt x="151" y="180"/>
                  </a:lnTo>
                  <a:lnTo>
                    <a:pt x="217" y="180"/>
                  </a:lnTo>
                  <a:lnTo>
                    <a:pt x="214" y="188"/>
                  </a:lnTo>
                  <a:lnTo>
                    <a:pt x="208" y="197"/>
                  </a:lnTo>
                  <a:lnTo>
                    <a:pt x="203" y="205"/>
                  </a:lnTo>
                  <a:lnTo>
                    <a:pt x="197" y="212"/>
                  </a:lnTo>
                  <a:lnTo>
                    <a:pt x="190" y="220"/>
                  </a:lnTo>
                  <a:lnTo>
                    <a:pt x="182" y="225"/>
                  </a:lnTo>
                  <a:lnTo>
                    <a:pt x="173" y="231"/>
                  </a:lnTo>
                  <a:lnTo>
                    <a:pt x="164" y="236"/>
                  </a:lnTo>
                  <a:close/>
                  <a:moveTo>
                    <a:pt x="121" y="166"/>
                  </a:moveTo>
                  <a:lnTo>
                    <a:pt x="121" y="256"/>
                  </a:lnTo>
                  <a:lnTo>
                    <a:pt x="121" y="601"/>
                  </a:lnTo>
                  <a:lnTo>
                    <a:pt x="31" y="601"/>
                  </a:lnTo>
                  <a:lnTo>
                    <a:pt x="31" y="135"/>
                  </a:lnTo>
                  <a:lnTo>
                    <a:pt x="31" y="125"/>
                  </a:lnTo>
                  <a:lnTo>
                    <a:pt x="33" y="115"/>
                  </a:lnTo>
                  <a:lnTo>
                    <a:pt x="35" y="105"/>
                  </a:lnTo>
                  <a:lnTo>
                    <a:pt x="39" y="94"/>
                  </a:lnTo>
                  <a:lnTo>
                    <a:pt x="43" y="85"/>
                  </a:lnTo>
                  <a:lnTo>
                    <a:pt x="48" y="77"/>
                  </a:lnTo>
                  <a:lnTo>
                    <a:pt x="53" y="68"/>
                  </a:lnTo>
                  <a:lnTo>
                    <a:pt x="60" y="62"/>
                  </a:lnTo>
                  <a:lnTo>
                    <a:pt x="67" y="55"/>
                  </a:lnTo>
                  <a:lnTo>
                    <a:pt x="75" y="48"/>
                  </a:lnTo>
                  <a:lnTo>
                    <a:pt x="83" y="42"/>
                  </a:lnTo>
                  <a:lnTo>
                    <a:pt x="92" y="38"/>
                  </a:lnTo>
                  <a:lnTo>
                    <a:pt x="101" y="35"/>
                  </a:lnTo>
                  <a:lnTo>
                    <a:pt x="110" y="32"/>
                  </a:lnTo>
                  <a:lnTo>
                    <a:pt x="120" y="30"/>
                  </a:lnTo>
                  <a:lnTo>
                    <a:pt x="129" y="30"/>
                  </a:lnTo>
                  <a:lnTo>
                    <a:pt x="132" y="30"/>
                  </a:lnTo>
                  <a:lnTo>
                    <a:pt x="135" y="30"/>
                  </a:lnTo>
                  <a:lnTo>
                    <a:pt x="150" y="36"/>
                  </a:lnTo>
                  <a:lnTo>
                    <a:pt x="164" y="41"/>
                  </a:lnTo>
                  <a:lnTo>
                    <a:pt x="176" y="48"/>
                  </a:lnTo>
                  <a:lnTo>
                    <a:pt x="188" y="56"/>
                  </a:lnTo>
                  <a:lnTo>
                    <a:pt x="197" y="63"/>
                  </a:lnTo>
                  <a:lnTo>
                    <a:pt x="205" y="71"/>
                  </a:lnTo>
                  <a:lnTo>
                    <a:pt x="210" y="80"/>
                  </a:lnTo>
                  <a:lnTo>
                    <a:pt x="216" y="88"/>
                  </a:lnTo>
                  <a:lnTo>
                    <a:pt x="220" y="99"/>
                  </a:lnTo>
                  <a:lnTo>
                    <a:pt x="224" y="110"/>
                  </a:lnTo>
                  <a:lnTo>
                    <a:pt x="226" y="123"/>
                  </a:lnTo>
                  <a:lnTo>
                    <a:pt x="226" y="135"/>
                  </a:lnTo>
                  <a:lnTo>
                    <a:pt x="226" y="143"/>
                  </a:lnTo>
                  <a:lnTo>
                    <a:pt x="225" y="150"/>
                  </a:lnTo>
                  <a:lnTo>
                    <a:pt x="136" y="150"/>
                  </a:lnTo>
                  <a:lnTo>
                    <a:pt x="133" y="151"/>
                  </a:lnTo>
                  <a:lnTo>
                    <a:pt x="130" y="151"/>
                  </a:lnTo>
                  <a:lnTo>
                    <a:pt x="128" y="153"/>
                  </a:lnTo>
                  <a:lnTo>
                    <a:pt x="125" y="154"/>
                  </a:lnTo>
                  <a:lnTo>
                    <a:pt x="123" y="156"/>
                  </a:lnTo>
                  <a:lnTo>
                    <a:pt x="122" y="160"/>
                  </a:lnTo>
                  <a:lnTo>
                    <a:pt x="121" y="162"/>
                  </a:lnTo>
                  <a:lnTo>
                    <a:pt x="121" y="166"/>
                  </a:lnTo>
                  <a:close/>
                  <a:moveTo>
                    <a:pt x="587" y="0"/>
                  </a:moveTo>
                  <a:lnTo>
                    <a:pt x="136" y="0"/>
                  </a:lnTo>
                  <a:lnTo>
                    <a:pt x="136" y="0"/>
                  </a:lnTo>
                  <a:lnTo>
                    <a:pt x="135" y="0"/>
                  </a:lnTo>
                  <a:lnTo>
                    <a:pt x="132" y="0"/>
                  </a:lnTo>
                  <a:lnTo>
                    <a:pt x="129" y="0"/>
                  </a:lnTo>
                  <a:lnTo>
                    <a:pt x="116" y="1"/>
                  </a:lnTo>
                  <a:lnTo>
                    <a:pt x="104" y="2"/>
                  </a:lnTo>
                  <a:lnTo>
                    <a:pt x="92" y="5"/>
                  </a:lnTo>
                  <a:lnTo>
                    <a:pt x="80" y="11"/>
                  </a:lnTo>
                  <a:lnTo>
                    <a:pt x="69" y="16"/>
                  </a:lnTo>
                  <a:lnTo>
                    <a:pt x="58" y="23"/>
                  </a:lnTo>
                  <a:lnTo>
                    <a:pt x="48" y="31"/>
                  </a:lnTo>
                  <a:lnTo>
                    <a:pt x="39" y="40"/>
                  </a:lnTo>
                  <a:lnTo>
                    <a:pt x="31" y="49"/>
                  </a:lnTo>
                  <a:lnTo>
                    <a:pt x="23" y="59"/>
                  </a:lnTo>
                  <a:lnTo>
                    <a:pt x="16" y="71"/>
                  </a:lnTo>
                  <a:lnTo>
                    <a:pt x="10" y="83"/>
                  </a:lnTo>
                  <a:lnTo>
                    <a:pt x="6" y="95"/>
                  </a:lnTo>
                  <a:lnTo>
                    <a:pt x="4" y="108"/>
                  </a:lnTo>
                  <a:lnTo>
                    <a:pt x="1" y="121"/>
                  </a:lnTo>
                  <a:lnTo>
                    <a:pt x="0" y="135"/>
                  </a:lnTo>
                  <a:lnTo>
                    <a:pt x="0" y="617"/>
                  </a:lnTo>
                  <a:lnTo>
                    <a:pt x="1" y="620"/>
                  </a:lnTo>
                  <a:lnTo>
                    <a:pt x="1" y="623"/>
                  </a:lnTo>
                  <a:lnTo>
                    <a:pt x="4" y="625"/>
                  </a:lnTo>
                  <a:lnTo>
                    <a:pt x="5" y="627"/>
                  </a:lnTo>
                  <a:lnTo>
                    <a:pt x="7" y="630"/>
                  </a:lnTo>
                  <a:lnTo>
                    <a:pt x="9" y="631"/>
                  </a:lnTo>
                  <a:lnTo>
                    <a:pt x="13" y="632"/>
                  </a:lnTo>
                  <a:lnTo>
                    <a:pt x="16" y="632"/>
                  </a:lnTo>
                  <a:lnTo>
                    <a:pt x="121" y="632"/>
                  </a:lnTo>
                  <a:lnTo>
                    <a:pt x="121" y="888"/>
                  </a:lnTo>
                  <a:lnTo>
                    <a:pt x="121" y="891"/>
                  </a:lnTo>
                  <a:lnTo>
                    <a:pt x="122" y="894"/>
                  </a:lnTo>
                  <a:lnTo>
                    <a:pt x="123" y="896"/>
                  </a:lnTo>
                  <a:lnTo>
                    <a:pt x="125" y="898"/>
                  </a:lnTo>
                  <a:lnTo>
                    <a:pt x="128" y="901"/>
                  </a:lnTo>
                  <a:lnTo>
                    <a:pt x="130" y="902"/>
                  </a:lnTo>
                  <a:lnTo>
                    <a:pt x="133" y="903"/>
                  </a:lnTo>
                  <a:lnTo>
                    <a:pt x="136" y="903"/>
                  </a:lnTo>
                  <a:lnTo>
                    <a:pt x="587" y="903"/>
                  </a:lnTo>
                  <a:lnTo>
                    <a:pt x="591" y="903"/>
                  </a:lnTo>
                  <a:lnTo>
                    <a:pt x="593" y="902"/>
                  </a:lnTo>
                  <a:lnTo>
                    <a:pt x="596" y="901"/>
                  </a:lnTo>
                  <a:lnTo>
                    <a:pt x="599" y="898"/>
                  </a:lnTo>
                  <a:lnTo>
                    <a:pt x="600" y="896"/>
                  </a:lnTo>
                  <a:lnTo>
                    <a:pt x="602" y="894"/>
                  </a:lnTo>
                  <a:lnTo>
                    <a:pt x="602" y="891"/>
                  </a:lnTo>
                  <a:lnTo>
                    <a:pt x="603" y="888"/>
                  </a:lnTo>
                  <a:lnTo>
                    <a:pt x="603" y="269"/>
                  </a:lnTo>
                  <a:lnTo>
                    <a:pt x="615" y="267"/>
                  </a:lnTo>
                  <a:lnTo>
                    <a:pt x="627" y="264"/>
                  </a:lnTo>
                  <a:lnTo>
                    <a:pt x="638" y="259"/>
                  </a:lnTo>
                  <a:lnTo>
                    <a:pt x="648" y="255"/>
                  </a:lnTo>
                  <a:lnTo>
                    <a:pt x="660" y="248"/>
                  </a:lnTo>
                  <a:lnTo>
                    <a:pt x="670" y="241"/>
                  </a:lnTo>
                  <a:lnTo>
                    <a:pt x="679" y="232"/>
                  </a:lnTo>
                  <a:lnTo>
                    <a:pt x="687" y="224"/>
                  </a:lnTo>
                  <a:lnTo>
                    <a:pt x="695" y="214"/>
                  </a:lnTo>
                  <a:lnTo>
                    <a:pt x="703" y="204"/>
                  </a:lnTo>
                  <a:lnTo>
                    <a:pt x="708" y="194"/>
                  </a:lnTo>
                  <a:lnTo>
                    <a:pt x="714" y="182"/>
                  </a:lnTo>
                  <a:lnTo>
                    <a:pt x="717" y="171"/>
                  </a:lnTo>
                  <a:lnTo>
                    <a:pt x="721" y="160"/>
                  </a:lnTo>
                  <a:lnTo>
                    <a:pt x="723" y="147"/>
                  </a:lnTo>
                  <a:lnTo>
                    <a:pt x="723" y="135"/>
                  </a:lnTo>
                  <a:lnTo>
                    <a:pt x="723" y="121"/>
                  </a:lnTo>
                  <a:lnTo>
                    <a:pt x="721" y="109"/>
                  </a:lnTo>
                  <a:lnTo>
                    <a:pt x="717" y="97"/>
                  </a:lnTo>
                  <a:lnTo>
                    <a:pt x="712" y="84"/>
                  </a:lnTo>
                  <a:lnTo>
                    <a:pt x="706" y="72"/>
                  </a:lnTo>
                  <a:lnTo>
                    <a:pt x="699" y="60"/>
                  </a:lnTo>
                  <a:lnTo>
                    <a:pt x="691" y="50"/>
                  </a:lnTo>
                  <a:lnTo>
                    <a:pt x="682" y="40"/>
                  </a:lnTo>
                  <a:lnTo>
                    <a:pt x="672" y="32"/>
                  </a:lnTo>
                  <a:lnTo>
                    <a:pt x="662" y="23"/>
                  </a:lnTo>
                  <a:lnTo>
                    <a:pt x="651" y="16"/>
                  </a:lnTo>
                  <a:lnTo>
                    <a:pt x="638" y="11"/>
                  </a:lnTo>
                  <a:lnTo>
                    <a:pt x="627" y="6"/>
                  </a:lnTo>
                  <a:lnTo>
                    <a:pt x="613" y="3"/>
                  </a:lnTo>
                  <a:lnTo>
                    <a:pt x="601" y="1"/>
                  </a:lnTo>
                  <a:lnTo>
                    <a:pt x="587" y="0"/>
                  </a:lnTo>
                  <a:lnTo>
                    <a:pt x="5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5" name="Freeform 4605">
              <a:extLst>
                <a:ext uri="{FF2B5EF4-FFF2-40B4-BE49-F238E27FC236}">
                  <a16:creationId xmlns:a16="http://schemas.microsoft.com/office/drawing/2014/main" id="{9E8B3562-C13C-4FE5-8526-3D2A7BACBC95}"/>
                </a:ext>
              </a:extLst>
            </p:cNvPr>
            <p:cNvSpPr>
              <a:spLocks/>
            </p:cNvSpPr>
            <p:nvPr/>
          </p:nvSpPr>
          <p:spPr bwMode="auto">
            <a:xfrm>
              <a:off x="7239000" y="4722813"/>
              <a:ext cx="66675" cy="128588"/>
            </a:xfrm>
            <a:custGeom>
              <a:avLst/>
              <a:gdLst>
                <a:gd name="T0" fmla="*/ 123 w 210"/>
                <a:gd name="T1" fmla="*/ 1 h 407"/>
                <a:gd name="T2" fmla="*/ 101 w 210"/>
                <a:gd name="T3" fmla="*/ 8 h 407"/>
                <a:gd name="T4" fmla="*/ 82 w 210"/>
                <a:gd name="T5" fmla="*/ 21 h 407"/>
                <a:gd name="T6" fmla="*/ 67 w 210"/>
                <a:gd name="T7" fmla="*/ 37 h 407"/>
                <a:gd name="T8" fmla="*/ 50 w 210"/>
                <a:gd name="T9" fmla="*/ 47 h 407"/>
                <a:gd name="T10" fmla="*/ 33 w 210"/>
                <a:gd name="T11" fmla="*/ 54 h 407"/>
                <a:gd name="T12" fmla="*/ 23 w 210"/>
                <a:gd name="T13" fmla="*/ 61 h 407"/>
                <a:gd name="T14" fmla="*/ 14 w 210"/>
                <a:gd name="T15" fmla="*/ 70 h 407"/>
                <a:gd name="T16" fmla="*/ 7 w 210"/>
                <a:gd name="T17" fmla="*/ 81 h 407"/>
                <a:gd name="T18" fmla="*/ 2 w 210"/>
                <a:gd name="T19" fmla="*/ 95 h 407"/>
                <a:gd name="T20" fmla="*/ 0 w 210"/>
                <a:gd name="T21" fmla="*/ 110 h 407"/>
                <a:gd name="T22" fmla="*/ 0 w 210"/>
                <a:gd name="T23" fmla="*/ 393 h 407"/>
                <a:gd name="T24" fmla="*/ 1 w 210"/>
                <a:gd name="T25" fmla="*/ 398 h 407"/>
                <a:gd name="T26" fmla="*/ 3 w 210"/>
                <a:gd name="T27" fmla="*/ 403 h 407"/>
                <a:gd name="T28" fmla="*/ 9 w 210"/>
                <a:gd name="T29" fmla="*/ 406 h 407"/>
                <a:gd name="T30" fmla="*/ 14 w 210"/>
                <a:gd name="T31" fmla="*/ 407 h 407"/>
                <a:gd name="T32" fmla="*/ 20 w 210"/>
                <a:gd name="T33" fmla="*/ 406 h 407"/>
                <a:gd name="T34" fmla="*/ 24 w 210"/>
                <a:gd name="T35" fmla="*/ 403 h 407"/>
                <a:gd name="T36" fmla="*/ 28 w 210"/>
                <a:gd name="T37" fmla="*/ 398 h 407"/>
                <a:gd name="T38" fmla="*/ 29 w 210"/>
                <a:gd name="T39" fmla="*/ 393 h 407"/>
                <a:gd name="T40" fmla="*/ 30 w 210"/>
                <a:gd name="T41" fmla="*/ 110 h 407"/>
                <a:gd name="T42" fmla="*/ 35 w 210"/>
                <a:gd name="T43" fmla="*/ 95 h 407"/>
                <a:gd name="T44" fmla="*/ 42 w 210"/>
                <a:gd name="T45" fmla="*/ 84 h 407"/>
                <a:gd name="T46" fmla="*/ 54 w 210"/>
                <a:gd name="T47" fmla="*/ 78 h 407"/>
                <a:gd name="T48" fmla="*/ 59 w 210"/>
                <a:gd name="T49" fmla="*/ 331 h 407"/>
                <a:gd name="T50" fmla="*/ 210 w 210"/>
                <a:gd name="T51" fmla="*/ 60 h 407"/>
                <a:gd name="T52" fmla="*/ 209 w 210"/>
                <a:gd name="T53" fmla="*/ 49 h 407"/>
                <a:gd name="T54" fmla="*/ 203 w 210"/>
                <a:gd name="T55" fmla="*/ 39 h 407"/>
                <a:gd name="T56" fmla="*/ 186 w 210"/>
                <a:gd name="T57" fmla="*/ 20 h 407"/>
                <a:gd name="T58" fmla="*/ 162 w 210"/>
                <a:gd name="T59" fmla="*/ 5 h 407"/>
                <a:gd name="T60" fmla="*/ 149 w 210"/>
                <a:gd name="T61" fmla="*/ 1 h 407"/>
                <a:gd name="T62" fmla="*/ 135 w 210"/>
                <a:gd name="T6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0" h="407">
                  <a:moveTo>
                    <a:pt x="135" y="0"/>
                  </a:moveTo>
                  <a:lnTo>
                    <a:pt x="123" y="1"/>
                  </a:lnTo>
                  <a:lnTo>
                    <a:pt x="111" y="3"/>
                  </a:lnTo>
                  <a:lnTo>
                    <a:pt x="101" y="8"/>
                  </a:lnTo>
                  <a:lnTo>
                    <a:pt x="91" y="14"/>
                  </a:lnTo>
                  <a:lnTo>
                    <a:pt x="82" y="21"/>
                  </a:lnTo>
                  <a:lnTo>
                    <a:pt x="74" y="29"/>
                  </a:lnTo>
                  <a:lnTo>
                    <a:pt x="67" y="37"/>
                  </a:lnTo>
                  <a:lnTo>
                    <a:pt x="63" y="45"/>
                  </a:lnTo>
                  <a:lnTo>
                    <a:pt x="50" y="47"/>
                  </a:lnTo>
                  <a:lnTo>
                    <a:pt x="39" y="52"/>
                  </a:lnTo>
                  <a:lnTo>
                    <a:pt x="33" y="54"/>
                  </a:lnTo>
                  <a:lnTo>
                    <a:pt x="28" y="57"/>
                  </a:lnTo>
                  <a:lnTo>
                    <a:pt x="23" y="61"/>
                  </a:lnTo>
                  <a:lnTo>
                    <a:pt x="19" y="65"/>
                  </a:lnTo>
                  <a:lnTo>
                    <a:pt x="14" y="70"/>
                  </a:lnTo>
                  <a:lnTo>
                    <a:pt x="11" y="75"/>
                  </a:lnTo>
                  <a:lnTo>
                    <a:pt x="7" y="81"/>
                  </a:lnTo>
                  <a:lnTo>
                    <a:pt x="4" y="88"/>
                  </a:lnTo>
                  <a:lnTo>
                    <a:pt x="2" y="95"/>
                  </a:lnTo>
                  <a:lnTo>
                    <a:pt x="1" y="102"/>
                  </a:lnTo>
                  <a:lnTo>
                    <a:pt x="0" y="110"/>
                  </a:lnTo>
                  <a:lnTo>
                    <a:pt x="0" y="119"/>
                  </a:lnTo>
                  <a:lnTo>
                    <a:pt x="0" y="393"/>
                  </a:lnTo>
                  <a:lnTo>
                    <a:pt x="0" y="395"/>
                  </a:lnTo>
                  <a:lnTo>
                    <a:pt x="1" y="398"/>
                  </a:lnTo>
                  <a:lnTo>
                    <a:pt x="2" y="401"/>
                  </a:lnTo>
                  <a:lnTo>
                    <a:pt x="3" y="403"/>
                  </a:lnTo>
                  <a:lnTo>
                    <a:pt x="5" y="405"/>
                  </a:lnTo>
                  <a:lnTo>
                    <a:pt x="9" y="406"/>
                  </a:lnTo>
                  <a:lnTo>
                    <a:pt x="11" y="407"/>
                  </a:lnTo>
                  <a:lnTo>
                    <a:pt x="14" y="407"/>
                  </a:lnTo>
                  <a:lnTo>
                    <a:pt x="18" y="407"/>
                  </a:lnTo>
                  <a:lnTo>
                    <a:pt x="20" y="406"/>
                  </a:lnTo>
                  <a:lnTo>
                    <a:pt x="22" y="405"/>
                  </a:lnTo>
                  <a:lnTo>
                    <a:pt x="24" y="403"/>
                  </a:lnTo>
                  <a:lnTo>
                    <a:pt x="27" y="401"/>
                  </a:lnTo>
                  <a:lnTo>
                    <a:pt x="28" y="398"/>
                  </a:lnTo>
                  <a:lnTo>
                    <a:pt x="29" y="395"/>
                  </a:lnTo>
                  <a:lnTo>
                    <a:pt x="29" y="393"/>
                  </a:lnTo>
                  <a:lnTo>
                    <a:pt x="29" y="119"/>
                  </a:lnTo>
                  <a:lnTo>
                    <a:pt x="30" y="110"/>
                  </a:lnTo>
                  <a:lnTo>
                    <a:pt x="31" y="101"/>
                  </a:lnTo>
                  <a:lnTo>
                    <a:pt x="35" y="95"/>
                  </a:lnTo>
                  <a:lnTo>
                    <a:pt x="38" y="89"/>
                  </a:lnTo>
                  <a:lnTo>
                    <a:pt x="42" y="84"/>
                  </a:lnTo>
                  <a:lnTo>
                    <a:pt x="48" y="81"/>
                  </a:lnTo>
                  <a:lnTo>
                    <a:pt x="54" y="78"/>
                  </a:lnTo>
                  <a:lnTo>
                    <a:pt x="59" y="76"/>
                  </a:lnTo>
                  <a:lnTo>
                    <a:pt x="59" y="331"/>
                  </a:lnTo>
                  <a:lnTo>
                    <a:pt x="210" y="331"/>
                  </a:lnTo>
                  <a:lnTo>
                    <a:pt x="210" y="60"/>
                  </a:lnTo>
                  <a:lnTo>
                    <a:pt x="210" y="55"/>
                  </a:lnTo>
                  <a:lnTo>
                    <a:pt x="209" y="49"/>
                  </a:lnTo>
                  <a:lnTo>
                    <a:pt x="206" y="45"/>
                  </a:lnTo>
                  <a:lnTo>
                    <a:pt x="203" y="39"/>
                  </a:lnTo>
                  <a:lnTo>
                    <a:pt x="196" y="29"/>
                  </a:lnTo>
                  <a:lnTo>
                    <a:pt x="186" y="20"/>
                  </a:lnTo>
                  <a:lnTo>
                    <a:pt x="175" y="12"/>
                  </a:lnTo>
                  <a:lnTo>
                    <a:pt x="162" y="5"/>
                  </a:lnTo>
                  <a:lnTo>
                    <a:pt x="155" y="3"/>
                  </a:lnTo>
                  <a:lnTo>
                    <a:pt x="149" y="1"/>
                  </a:lnTo>
                  <a:lnTo>
                    <a:pt x="142" y="0"/>
                  </a:lnTo>
                  <a:lnTo>
                    <a:pt x="135" y="0"/>
                  </a:ln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4606">
              <a:extLst>
                <a:ext uri="{FF2B5EF4-FFF2-40B4-BE49-F238E27FC236}">
                  <a16:creationId xmlns:a16="http://schemas.microsoft.com/office/drawing/2014/main" id="{C58E65D2-1E98-48AB-9693-F619483B2058}"/>
                </a:ext>
              </a:extLst>
            </p:cNvPr>
            <p:cNvSpPr>
              <a:spLocks/>
            </p:cNvSpPr>
            <p:nvPr/>
          </p:nvSpPr>
          <p:spPr bwMode="auto">
            <a:xfrm>
              <a:off x="7258050" y="4913313"/>
              <a:ext cx="47625" cy="28575"/>
            </a:xfrm>
            <a:custGeom>
              <a:avLst/>
              <a:gdLst>
                <a:gd name="T0" fmla="*/ 0 w 151"/>
                <a:gd name="T1" fmla="*/ 14 h 90"/>
                <a:gd name="T2" fmla="*/ 0 w 151"/>
                <a:gd name="T3" fmla="*/ 22 h 90"/>
                <a:gd name="T4" fmla="*/ 2 w 151"/>
                <a:gd name="T5" fmla="*/ 29 h 90"/>
                <a:gd name="T6" fmla="*/ 4 w 151"/>
                <a:gd name="T7" fmla="*/ 37 h 90"/>
                <a:gd name="T8" fmla="*/ 6 w 151"/>
                <a:gd name="T9" fmla="*/ 44 h 90"/>
                <a:gd name="T10" fmla="*/ 9 w 151"/>
                <a:gd name="T11" fmla="*/ 50 h 90"/>
                <a:gd name="T12" fmla="*/ 14 w 151"/>
                <a:gd name="T13" fmla="*/ 56 h 90"/>
                <a:gd name="T14" fmla="*/ 18 w 151"/>
                <a:gd name="T15" fmla="*/ 62 h 90"/>
                <a:gd name="T16" fmla="*/ 23 w 151"/>
                <a:gd name="T17" fmla="*/ 67 h 90"/>
                <a:gd name="T18" fmla="*/ 29 w 151"/>
                <a:gd name="T19" fmla="*/ 72 h 90"/>
                <a:gd name="T20" fmla="*/ 34 w 151"/>
                <a:gd name="T21" fmla="*/ 76 h 90"/>
                <a:gd name="T22" fmla="*/ 40 w 151"/>
                <a:gd name="T23" fmla="*/ 81 h 90"/>
                <a:gd name="T24" fmla="*/ 47 w 151"/>
                <a:gd name="T25" fmla="*/ 84 h 90"/>
                <a:gd name="T26" fmla="*/ 54 w 151"/>
                <a:gd name="T27" fmla="*/ 87 h 90"/>
                <a:gd name="T28" fmla="*/ 61 w 151"/>
                <a:gd name="T29" fmla="*/ 89 h 90"/>
                <a:gd name="T30" fmla="*/ 68 w 151"/>
                <a:gd name="T31" fmla="*/ 90 h 90"/>
                <a:gd name="T32" fmla="*/ 76 w 151"/>
                <a:gd name="T33" fmla="*/ 90 h 90"/>
                <a:gd name="T34" fmla="*/ 83 w 151"/>
                <a:gd name="T35" fmla="*/ 90 h 90"/>
                <a:gd name="T36" fmla="*/ 90 w 151"/>
                <a:gd name="T37" fmla="*/ 89 h 90"/>
                <a:gd name="T38" fmla="*/ 96 w 151"/>
                <a:gd name="T39" fmla="*/ 87 h 90"/>
                <a:gd name="T40" fmla="*/ 103 w 151"/>
                <a:gd name="T41" fmla="*/ 83 h 90"/>
                <a:gd name="T42" fmla="*/ 109 w 151"/>
                <a:gd name="T43" fmla="*/ 80 h 90"/>
                <a:gd name="T44" fmla="*/ 116 w 151"/>
                <a:gd name="T45" fmla="*/ 76 h 90"/>
                <a:gd name="T46" fmla="*/ 121 w 151"/>
                <a:gd name="T47" fmla="*/ 71 h 90"/>
                <a:gd name="T48" fmla="*/ 127 w 151"/>
                <a:gd name="T49" fmla="*/ 65 h 90"/>
                <a:gd name="T50" fmla="*/ 131 w 151"/>
                <a:gd name="T51" fmla="*/ 60 h 90"/>
                <a:gd name="T52" fmla="*/ 137 w 151"/>
                <a:gd name="T53" fmla="*/ 53 h 90"/>
                <a:gd name="T54" fmla="*/ 140 w 151"/>
                <a:gd name="T55" fmla="*/ 45 h 90"/>
                <a:gd name="T56" fmla="*/ 144 w 151"/>
                <a:gd name="T57" fmla="*/ 37 h 90"/>
                <a:gd name="T58" fmla="*/ 147 w 151"/>
                <a:gd name="T59" fmla="*/ 29 h 90"/>
                <a:gd name="T60" fmla="*/ 150 w 151"/>
                <a:gd name="T61" fmla="*/ 20 h 90"/>
                <a:gd name="T62" fmla="*/ 151 w 151"/>
                <a:gd name="T63" fmla="*/ 10 h 90"/>
                <a:gd name="T64" fmla="*/ 151 w 151"/>
                <a:gd name="T65" fmla="*/ 0 h 90"/>
                <a:gd name="T66" fmla="*/ 0 w 151"/>
                <a:gd name="T67" fmla="*/ 0 h 90"/>
                <a:gd name="T68" fmla="*/ 0 w 151"/>
                <a:gd name="T69" fmla="*/ 1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90">
                  <a:moveTo>
                    <a:pt x="0" y="14"/>
                  </a:moveTo>
                  <a:lnTo>
                    <a:pt x="0" y="22"/>
                  </a:lnTo>
                  <a:lnTo>
                    <a:pt x="2" y="29"/>
                  </a:lnTo>
                  <a:lnTo>
                    <a:pt x="4" y="37"/>
                  </a:lnTo>
                  <a:lnTo>
                    <a:pt x="6" y="44"/>
                  </a:lnTo>
                  <a:lnTo>
                    <a:pt x="9" y="50"/>
                  </a:lnTo>
                  <a:lnTo>
                    <a:pt x="14" y="56"/>
                  </a:lnTo>
                  <a:lnTo>
                    <a:pt x="18" y="62"/>
                  </a:lnTo>
                  <a:lnTo>
                    <a:pt x="23" y="67"/>
                  </a:lnTo>
                  <a:lnTo>
                    <a:pt x="29" y="72"/>
                  </a:lnTo>
                  <a:lnTo>
                    <a:pt x="34" y="76"/>
                  </a:lnTo>
                  <a:lnTo>
                    <a:pt x="40" y="81"/>
                  </a:lnTo>
                  <a:lnTo>
                    <a:pt x="47" y="84"/>
                  </a:lnTo>
                  <a:lnTo>
                    <a:pt x="54" y="87"/>
                  </a:lnTo>
                  <a:lnTo>
                    <a:pt x="61" y="89"/>
                  </a:lnTo>
                  <a:lnTo>
                    <a:pt x="68" y="90"/>
                  </a:lnTo>
                  <a:lnTo>
                    <a:pt x="76" y="90"/>
                  </a:lnTo>
                  <a:lnTo>
                    <a:pt x="83" y="90"/>
                  </a:lnTo>
                  <a:lnTo>
                    <a:pt x="90" y="89"/>
                  </a:lnTo>
                  <a:lnTo>
                    <a:pt x="96" y="87"/>
                  </a:lnTo>
                  <a:lnTo>
                    <a:pt x="103" y="83"/>
                  </a:lnTo>
                  <a:lnTo>
                    <a:pt x="109" y="80"/>
                  </a:lnTo>
                  <a:lnTo>
                    <a:pt x="116" y="76"/>
                  </a:lnTo>
                  <a:lnTo>
                    <a:pt x="121" y="71"/>
                  </a:lnTo>
                  <a:lnTo>
                    <a:pt x="127" y="65"/>
                  </a:lnTo>
                  <a:lnTo>
                    <a:pt x="131" y="60"/>
                  </a:lnTo>
                  <a:lnTo>
                    <a:pt x="137" y="53"/>
                  </a:lnTo>
                  <a:lnTo>
                    <a:pt x="140" y="45"/>
                  </a:lnTo>
                  <a:lnTo>
                    <a:pt x="144" y="37"/>
                  </a:lnTo>
                  <a:lnTo>
                    <a:pt x="147" y="29"/>
                  </a:lnTo>
                  <a:lnTo>
                    <a:pt x="150" y="20"/>
                  </a:lnTo>
                  <a:lnTo>
                    <a:pt x="151" y="10"/>
                  </a:lnTo>
                  <a:lnTo>
                    <a:pt x="151" y="0"/>
                  </a:lnTo>
                  <a:lnTo>
                    <a:pt x="0"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7" name="Rectangle 4607">
              <a:extLst>
                <a:ext uri="{FF2B5EF4-FFF2-40B4-BE49-F238E27FC236}">
                  <a16:creationId xmlns:a16="http://schemas.microsoft.com/office/drawing/2014/main" id="{BFF692B9-BB2A-4738-8663-24906C6B6DF2}"/>
                </a:ext>
              </a:extLst>
            </p:cNvPr>
            <p:cNvSpPr>
              <a:spLocks noChangeArrowheads="1"/>
            </p:cNvSpPr>
            <p:nvPr/>
          </p:nvSpPr>
          <p:spPr bwMode="auto">
            <a:xfrm>
              <a:off x="7258050" y="4837113"/>
              <a:ext cx="4762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sp>
        <p:nvSpPr>
          <p:cNvPr id="31" name="Title 1">
            <a:extLst>
              <a:ext uri="{FF2B5EF4-FFF2-40B4-BE49-F238E27FC236}">
                <a16:creationId xmlns:a16="http://schemas.microsoft.com/office/drawing/2014/main" id="{C870C1F1-A68B-C3CD-2B51-9D61299B2045}"/>
              </a:ext>
            </a:extLst>
          </p:cNvPr>
          <p:cNvSpPr>
            <a:spLocks noGrp="1"/>
          </p:cNvSpPr>
          <p:nvPr>
            <p:ph type="title"/>
          </p:nvPr>
        </p:nvSpPr>
        <p:spPr>
          <a:xfrm>
            <a:off x="271604" y="1"/>
            <a:ext cx="10975516" cy="1222217"/>
          </a:xfrm>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Calendar</a:t>
            </a:r>
          </a:p>
        </p:txBody>
      </p:sp>
    </p:spTree>
    <p:extLst>
      <p:ext uri="{BB962C8B-B14F-4D97-AF65-F5344CB8AC3E}">
        <p14:creationId xmlns:p14="http://schemas.microsoft.com/office/powerpoint/2010/main" val="335985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and black background with many small dots&#10;&#10;Description automatically generated">
            <a:extLst>
              <a:ext uri="{FF2B5EF4-FFF2-40B4-BE49-F238E27FC236}">
                <a16:creationId xmlns:a16="http://schemas.microsoft.com/office/drawing/2014/main" id="{55DC54C4-4F24-25CB-F403-A6DCC4DE53AE}"/>
              </a:ext>
            </a:extLst>
          </p:cNvPr>
          <p:cNvPicPr>
            <a:picLocks noChangeAspect="1"/>
          </p:cNvPicPr>
          <p:nvPr/>
        </p:nvPicPr>
        <p:blipFill>
          <a:blip r:embed="rId2">
            <a:alphaModFix amt="71000"/>
            <a:extLst>
              <a:ext uri="{28A0092B-C50C-407E-A947-70E740481C1C}">
                <a14:useLocalDpi xmlns:a14="http://schemas.microsoft.com/office/drawing/2010/main" val="0"/>
              </a:ext>
            </a:extLst>
          </a:blip>
          <a:srcRect l="8364" t="87325" r="25901" b="477"/>
          <a:stretch/>
        </p:blipFill>
        <p:spPr>
          <a:xfrm rot="10800000">
            <a:off x="-3" y="-1"/>
            <a:ext cx="12178287" cy="1270000"/>
          </a:xfrm>
          <a:prstGeom prst="rect">
            <a:avLst/>
          </a:prstGeom>
        </p:spPr>
      </p:pic>
      <p:sp>
        <p:nvSpPr>
          <p:cNvPr id="2" name="Title 1">
            <a:extLst>
              <a:ext uri="{FF2B5EF4-FFF2-40B4-BE49-F238E27FC236}">
                <a16:creationId xmlns:a16="http://schemas.microsoft.com/office/drawing/2014/main" id="{1F673A01-E116-4D6C-9546-98F1B3163E73}"/>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Curriculum development</a:t>
            </a:r>
          </a:p>
        </p:txBody>
      </p:sp>
      <p:graphicFrame>
        <p:nvGraphicFramePr>
          <p:cNvPr id="4" name="Content Placeholder 4">
            <a:extLst>
              <a:ext uri="{FF2B5EF4-FFF2-40B4-BE49-F238E27FC236}">
                <a16:creationId xmlns:a16="http://schemas.microsoft.com/office/drawing/2014/main" id="{E60E282E-A4E8-450D-83C1-70BCCD62EDE9}"/>
              </a:ext>
            </a:extLst>
          </p:cNvPr>
          <p:cNvGraphicFramePr>
            <a:graphicFrameLocks/>
          </p:cNvGraphicFramePr>
          <p:nvPr>
            <p:extLst>
              <p:ext uri="{D42A27DB-BD31-4B8C-83A1-F6EECF244321}">
                <p14:modId xmlns:p14="http://schemas.microsoft.com/office/powerpoint/2010/main" val="2486118080"/>
              </p:ext>
            </p:extLst>
          </p:nvPr>
        </p:nvGraphicFramePr>
        <p:xfrm>
          <a:off x="0" y="1270000"/>
          <a:ext cx="12191999" cy="3839207"/>
        </p:xfrm>
        <a:graphic>
          <a:graphicData uri="http://schemas.openxmlformats.org/drawingml/2006/table">
            <a:tbl>
              <a:tblPr firstRow="1" bandRow="1">
                <a:tableStyleId>{F5AB1C69-6EDB-4FF4-983F-18BD219EF322}</a:tableStyleId>
              </a:tblPr>
              <a:tblGrid>
                <a:gridCol w="1727200">
                  <a:extLst>
                    <a:ext uri="{9D8B030D-6E8A-4147-A177-3AD203B41FA5}">
                      <a16:colId xmlns:a16="http://schemas.microsoft.com/office/drawing/2014/main" val="20000"/>
                    </a:ext>
                  </a:extLst>
                </a:gridCol>
                <a:gridCol w="1744133">
                  <a:extLst>
                    <a:ext uri="{9D8B030D-6E8A-4147-A177-3AD203B41FA5}">
                      <a16:colId xmlns:a16="http://schemas.microsoft.com/office/drawing/2014/main" val="20001"/>
                    </a:ext>
                  </a:extLst>
                </a:gridCol>
                <a:gridCol w="1693333">
                  <a:extLst>
                    <a:ext uri="{9D8B030D-6E8A-4147-A177-3AD203B41FA5}">
                      <a16:colId xmlns:a16="http://schemas.microsoft.com/office/drawing/2014/main" val="20002"/>
                    </a:ext>
                  </a:extLst>
                </a:gridCol>
                <a:gridCol w="2298957">
                  <a:extLst>
                    <a:ext uri="{9D8B030D-6E8A-4147-A177-3AD203B41FA5}">
                      <a16:colId xmlns:a16="http://schemas.microsoft.com/office/drawing/2014/main" val="20003"/>
                    </a:ext>
                  </a:extLst>
                </a:gridCol>
                <a:gridCol w="2577843">
                  <a:extLst>
                    <a:ext uri="{9D8B030D-6E8A-4147-A177-3AD203B41FA5}">
                      <a16:colId xmlns:a16="http://schemas.microsoft.com/office/drawing/2014/main" val="20004"/>
                    </a:ext>
                  </a:extLst>
                </a:gridCol>
                <a:gridCol w="2150533">
                  <a:extLst>
                    <a:ext uri="{9D8B030D-6E8A-4147-A177-3AD203B41FA5}">
                      <a16:colId xmlns:a16="http://schemas.microsoft.com/office/drawing/2014/main" val="20005"/>
                    </a:ext>
                  </a:extLst>
                </a:gridCol>
              </a:tblGrid>
              <a:tr h="416227">
                <a:tc gridSpan="2">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Assessment &amp; Analysis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hMerge="1">
                  <a:txBody>
                    <a:bodyPr/>
                    <a:lstStyle/>
                    <a:p>
                      <a:endParaRPr lang="en-US"/>
                    </a:p>
                  </a:txBody>
                  <a:tcPr/>
                </a:tc>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Design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Development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Implementation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Evaluation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509391">
                <a:tc>
                  <a:txBody>
                    <a:bodyPr/>
                    <a:lstStyle/>
                    <a:p>
                      <a:pPr algn="ctr"/>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Outcomes &amp; Expectations</a:t>
                      </a:r>
                    </a:p>
                  </a:txBody>
                  <a:tcPr anchor="ctr">
                    <a:lnR w="12700" cap="flat" cmpd="sng" algn="ctr">
                      <a:solidFill>
                        <a:schemeClr val="bg2">
                          <a:lumMod val="20000"/>
                          <a:lumOff val="80000"/>
                        </a:schemeClr>
                      </a:solidFill>
                      <a:prstDash val="solid"/>
                      <a:round/>
                      <a:headEnd type="none" w="med" len="med"/>
                      <a:tailEnd type="none" w="med" len="med"/>
                    </a:lnR>
                    <a:lnT w="381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Targeted Interviews</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381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Identify Deliverables</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381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Kick-Off</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381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Internal Coordination</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381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Completion Reports</a:t>
                      </a:r>
                    </a:p>
                  </a:txBody>
                  <a:tcPr anchor="ctr">
                    <a:lnL w="12700" cap="flat" cmpd="sng" algn="ctr">
                      <a:solidFill>
                        <a:schemeClr val="bg2">
                          <a:lumMod val="20000"/>
                          <a:lumOff val="80000"/>
                        </a:schemeClr>
                      </a:solidFill>
                      <a:prstDash val="solid"/>
                      <a:round/>
                      <a:headEnd type="none" w="med" len="med"/>
                      <a:tailEnd type="none" w="med" len="med"/>
                    </a:lnL>
                    <a:lnT w="381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16227">
                <a:tc gridSpan="2">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hMerge="1">
                  <a:txBody>
                    <a:bodyPr/>
                    <a:lstStyle/>
                    <a:p>
                      <a:endParaRPr lang="en-US"/>
                    </a:p>
                  </a:txBody>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16227">
                <a:tc gridSpan="2">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hMerge="1">
                  <a:txBody>
                    <a:bodyPr/>
                    <a:lstStyle/>
                    <a:p>
                      <a:endParaRPr lang="en-US"/>
                    </a:p>
                  </a:txBody>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416227">
                <a:tc gridSpan="2">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hMerge="1">
                  <a:txBody>
                    <a:bodyPr/>
                    <a:lstStyle/>
                    <a:p>
                      <a:endParaRPr lang="en-US"/>
                    </a:p>
                  </a:txBody>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16227">
                <a:tc gridSpan="2">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hMerge="1">
                  <a:txBody>
                    <a:bodyPr/>
                    <a:lstStyle/>
                    <a:p>
                      <a:endParaRPr lang="en-US"/>
                    </a:p>
                  </a:txBody>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416227">
                <a:tc gridSpan="2">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hMerge="1">
                  <a:txBody>
                    <a:bodyPr/>
                    <a:lstStyle/>
                    <a:p>
                      <a:endParaRPr lang="en-US"/>
                    </a:p>
                  </a:txBody>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416227">
                <a:tc gridSpan="2">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hMerge="1">
                  <a:txBody>
                    <a:bodyPr/>
                    <a:lstStyle/>
                    <a:p>
                      <a:endParaRPr lang="en-US"/>
                    </a:p>
                  </a:txBody>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416227">
                <a:tc gridSpan="2">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hMerge="1">
                  <a:txBody>
                    <a:bodyPr/>
                    <a:lstStyle/>
                    <a:p>
                      <a:endParaRPr lang="en-US"/>
                    </a:p>
                  </a:txBody>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pPr algn="ctr"/>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solidFill>
                      <a:schemeClr val="tx1"/>
                    </a:solidFill>
                  </a:tcPr>
                </a:tc>
                <a:extLst>
                  <a:ext uri="{0D108BD9-81ED-4DB2-BD59-A6C34878D82A}">
                    <a16:rowId xmlns:a16="http://schemas.microsoft.com/office/drawing/2014/main" val="10008"/>
                  </a:ext>
                </a:extLst>
              </a:tr>
            </a:tbl>
          </a:graphicData>
        </a:graphic>
      </p:graphicFrame>
      <p:sp>
        <p:nvSpPr>
          <p:cNvPr id="3" name="Rectangle 2">
            <a:extLst>
              <a:ext uri="{FF2B5EF4-FFF2-40B4-BE49-F238E27FC236}">
                <a16:creationId xmlns:a16="http://schemas.microsoft.com/office/drawing/2014/main" id="{4E382564-645E-CBCC-CB8C-471C0BACF999}"/>
              </a:ext>
            </a:extLst>
          </p:cNvPr>
          <p:cNvSpPr/>
          <p:nvPr/>
        </p:nvSpPr>
        <p:spPr>
          <a:xfrm>
            <a:off x="310728" y="5430372"/>
            <a:ext cx="1233814" cy="461665"/>
          </a:xfrm>
          <a:prstGeom prst="rect">
            <a:avLst/>
          </a:prstGeom>
          <a:noFill/>
        </p:spPr>
        <p:txBody>
          <a:bodyPr wrap="square">
            <a:spAutoFit/>
          </a:bodyPr>
          <a:lstStyle/>
          <a:p>
            <a:pPr algn="ctr">
              <a:defRPr/>
            </a:pPr>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Notes</a:t>
            </a:r>
          </a:p>
        </p:txBody>
      </p:sp>
      <p:grpSp>
        <p:nvGrpSpPr>
          <p:cNvPr id="9" name="Group 8">
            <a:extLst>
              <a:ext uri="{FF2B5EF4-FFF2-40B4-BE49-F238E27FC236}">
                <a16:creationId xmlns:a16="http://schemas.microsoft.com/office/drawing/2014/main" id="{9D12ACA8-998E-2AC8-9CAD-B7DA89AF2D7F}"/>
              </a:ext>
            </a:extLst>
          </p:cNvPr>
          <p:cNvGrpSpPr/>
          <p:nvPr/>
        </p:nvGrpSpPr>
        <p:grpSpPr>
          <a:xfrm>
            <a:off x="549675" y="5892037"/>
            <a:ext cx="761990" cy="760344"/>
            <a:chOff x="366794" y="5823456"/>
            <a:chExt cx="958977" cy="956905"/>
          </a:xfrm>
        </p:grpSpPr>
        <p:sp>
          <p:nvSpPr>
            <p:cNvPr id="10" name="Oval 19">
              <a:extLst>
                <a:ext uri="{FF2B5EF4-FFF2-40B4-BE49-F238E27FC236}">
                  <a16:creationId xmlns:a16="http://schemas.microsoft.com/office/drawing/2014/main" id="{59499A64-42F2-BA46-B50A-9146ED81F4F6}"/>
                </a:ext>
              </a:extLst>
            </p:cNvPr>
            <p:cNvSpPr>
              <a:spLocks noChangeArrowheads="1"/>
            </p:cNvSpPr>
            <p:nvPr/>
          </p:nvSpPr>
          <p:spPr bwMode="auto">
            <a:xfrm>
              <a:off x="366794" y="5823456"/>
              <a:ext cx="958977" cy="956905"/>
            </a:xfrm>
            <a:prstGeom prst="ellipse">
              <a:avLst/>
            </a:prstGeom>
            <a:solidFill>
              <a:schemeClr val="accent1"/>
            </a:solidFill>
            <a:ln w="25400">
              <a:solidFill>
                <a:schemeClr val="tx1"/>
              </a:solidFill>
              <a:prstDash val="solid"/>
            </a:ln>
          </p:spPr>
          <p:txBody>
            <a:bodyPr lIns="91440" tIns="45720" rIns="91440" bIns="45720"/>
            <a:lstStyle/>
            <a:p>
              <a:pPr>
                <a:defRPr/>
              </a:pPr>
              <a:endParaRPr lang="en-US" sz="1351" dirty="0"/>
            </a:p>
          </p:txBody>
        </p:sp>
        <p:pic>
          <p:nvPicPr>
            <p:cNvPr id="11" name="Graphic 10">
              <a:extLst>
                <a:ext uri="{FF2B5EF4-FFF2-40B4-BE49-F238E27FC236}">
                  <a16:creationId xmlns:a16="http://schemas.microsoft.com/office/drawing/2014/main" id="{09521394-8621-19CC-8E2B-68FA5013A1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839" y="6029776"/>
              <a:ext cx="552652" cy="552652"/>
            </a:xfrm>
            <a:prstGeom prst="rect">
              <a:avLst/>
            </a:prstGeom>
          </p:spPr>
        </p:pic>
      </p:grpSp>
      <p:sp>
        <p:nvSpPr>
          <p:cNvPr id="12" name="TextBox 11">
            <a:extLst>
              <a:ext uri="{FF2B5EF4-FFF2-40B4-BE49-F238E27FC236}">
                <a16:creationId xmlns:a16="http://schemas.microsoft.com/office/drawing/2014/main" id="{D2ECC99B-91B5-0D84-B878-820AF3C292B5}"/>
              </a:ext>
            </a:extLst>
          </p:cNvPr>
          <p:cNvSpPr txBox="1"/>
          <p:nvPr/>
        </p:nvSpPr>
        <p:spPr>
          <a:xfrm>
            <a:off x="1491192" y="5999025"/>
            <a:ext cx="10151134" cy="523220"/>
          </a:xfrm>
          <a:prstGeom prst="rect">
            <a:avLst/>
          </a:prstGeom>
          <a:noFill/>
        </p:spPr>
        <p:txBody>
          <a:bodyPr wrap="square" rtlCol="0">
            <a:spAutoFit/>
          </a:bodyPr>
          <a:lstStyle/>
          <a:p>
            <a:pPr>
              <a:spcAft>
                <a:spcPts val="800"/>
              </a:spcAft>
            </a:pPr>
            <a:r>
              <a:rPr lang="en-US" sz="14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Tree>
    <p:extLst>
      <p:ext uri="{BB962C8B-B14F-4D97-AF65-F5344CB8AC3E}">
        <p14:creationId xmlns:p14="http://schemas.microsoft.com/office/powerpoint/2010/main" val="4280166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4" name="Picture 3" descr="A blue and black background with many small dots&#10;&#10;Description automatically generated">
            <a:extLst>
              <a:ext uri="{FF2B5EF4-FFF2-40B4-BE49-F238E27FC236}">
                <a16:creationId xmlns:a16="http://schemas.microsoft.com/office/drawing/2014/main" id="{C857A961-EC12-92A2-D188-25A986956862}"/>
              </a:ext>
            </a:extLst>
          </p:cNvPr>
          <p:cNvPicPr>
            <a:picLocks noChangeAspect="1"/>
          </p:cNvPicPr>
          <p:nvPr/>
        </p:nvPicPr>
        <p:blipFill>
          <a:blip r:embed="rId2">
            <a:extLst>
              <a:ext uri="{28A0092B-C50C-407E-A947-70E740481C1C}">
                <a14:useLocalDpi xmlns:a14="http://schemas.microsoft.com/office/drawing/2010/main" val="0"/>
              </a:ext>
            </a:extLst>
          </a:blip>
          <a:srcRect t="87325"/>
          <a:stretch/>
        </p:blipFill>
        <p:spPr>
          <a:xfrm>
            <a:off x="0" y="5989160"/>
            <a:ext cx="12197426" cy="868840"/>
          </a:xfrm>
          <a:prstGeom prst="rect">
            <a:avLst/>
          </a:prstGeom>
        </p:spPr>
      </p:pic>
      <p:pic>
        <p:nvPicPr>
          <p:cNvPr id="3" name="Picture 2">
            <a:extLst>
              <a:ext uri="{FF2B5EF4-FFF2-40B4-BE49-F238E27FC236}">
                <a16:creationId xmlns:a16="http://schemas.microsoft.com/office/drawing/2014/main" id="{952D57A6-33CD-46FE-37C3-49EE7D34B3A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rcRect t="17164" b="17164"/>
          <a:stretch/>
        </p:blipFill>
        <p:spPr>
          <a:xfrm>
            <a:off x="-6341" y="1491450"/>
            <a:ext cx="12192000" cy="4669160"/>
          </a:xfrm>
          <a:prstGeom prst="rect">
            <a:avLst/>
          </a:prstGeom>
        </p:spPr>
      </p:pic>
      <p:sp>
        <p:nvSpPr>
          <p:cNvPr id="2" name="Title 1">
            <a:extLst>
              <a:ext uri="{FF2B5EF4-FFF2-40B4-BE49-F238E27FC236}">
                <a16:creationId xmlns:a16="http://schemas.microsoft.com/office/drawing/2014/main" id="{5314C605-2F33-4BC2-AAFD-B65F613D4238}"/>
              </a:ext>
            </a:extLst>
          </p:cNvPr>
          <p:cNvSpPr>
            <a:spLocks noGrp="1"/>
          </p:cNvSpPr>
          <p:nvPr>
            <p:ph type="title"/>
          </p:nvPr>
        </p:nvSpPr>
        <p:spPr>
          <a:xfrm>
            <a:off x="186848" y="203641"/>
            <a:ext cx="10515600" cy="833267"/>
          </a:xfrm>
        </p:spPr>
        <p:txBody>
          <a:bodyPr>
            <a:normAutofit/>
          </a:bodyPr>
          <a:lstStyle/>
          <a:p>
            <a:r>
              <a:rPr lang="en-US" sz="3600" b="1" dirty="0">
                <a:latin typeface="Nirmala Text" panose="020B0502040204020203" pitchFamily="34" charset="0"/>
                <a:ea typeface="Nirmala Text" panose="020B0502040204020203" pitchFamily="34" charset="0"/>
                <a:cs typeface="Nirmala Text" panose="020B0502040204020203" pitchFamily="34" charset="0"/>
              </a:rPr>
              <a:t>Curriculum Development</a:t>
            </a:r>
          </a:p>
        </p:txBody>
      </p:sp>
      <p:sp>
        <p:nvSpPr>
          <p:cNvPr id="65" name="TextBox 64">
            <a:extLst>
              <a:ext uri="{FF2B5EF4-FFF2-40B4-BE49-F238E27FC236}">
                <a16:creationId xmlns:a16="http://schemas.microsoft.com/office/drawing/2014/main" id="{CD284349-BB47-4DF8-9A6E-B5A310804E61}"/>
              </a:ext>
            </a:extLst>
          </p:cNvPr>
          <p:cNvSpPr txBox="1"/>
          <p:nvPr/>
        </p:nvSpPr>
        <p:spPr>
          <a:xfrm>
            <a:off x="223462" y="888306"/>
            <a:ext cx="6102848" cy="369332"/>
          </a:xfrm>
          <a:prstGeom prst="rect">
            <a:avLst/>
          </a:prstGeom>
          <a:noFill/>
        </p:spPr>
        <p:txBody>
          <a:bodyPr wrap="square">
            <a:spAutoFit/>
          </a:bodyPr>
          <a:lstStyle/>
          <a:p>
            <a:r>
              <a:rPr lang="en-US" sz="1800" dirty="0">
                <a:latin typeface="Nirmala Text" panose="020B0502040204020203" pitchFamily="34" charset="0"/>
                <a:ea typeface="Nirmala Text" panose="020B0502040204020203" pitchFamily="34" charset="0"/>
                <a:cs typeface="Nirmala Text" panose="020B0502040204020203" pitchFamily="34" charset="0"/>
              </a:rPr>
              <a:t>Maximize Value with a Stepwise Approach</a:t>
            </a:r>
          </a:p>
        </p:txBody>
      </p:sp>
      <p:sp>
        <p:nvSpPr>
          <p:cNvPr id="70" name="Rounded Rectangle 2">
            <a:extLst>
              <a:ext uri="{FF2B5EF4-FFF2-40B4-BE49-F238E27FC236}">
                <a16:creationId xmlns:a16="http://schemas.microsoft.com/office/drawing/2014/main" id="{649437AE-E7FF-4D64-8A9E-45ABDDABE758}"/>
              </a:ext>
            </a:extLst>
          </p:cNvPr>
          <p:cNvSpPr/>
          <p:nvPr/>
        </p:nvSpPr>
        <p:spPr>
          <a:xfrm>
            <a:off x="987211" y="1794404"/>
            <a:ext cx="1625600" cy="5334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Awareness</a:t>
            </a:r>
          </a:p>
        </p:txBody>
      </p:sp>
      <p:sp>
        <p:nvSpPr>
          <p:cNvPr id="75" name="Rounded Rectangle 44">
            <a:extLst>
              <a:ext uri="{FF2B5EF4-FFF2-40B4-BE49-F238E27FC236}">
                <a16:creationId xmlns:a16="http://schemas.microsoft.com/office/drawing/2014/main" id="{53C9E4D8-FA41-4D4C-B37F-71F155ECD997}"/>
              </a:ext>
            </a:extLst>
          </p:cNvPr>
          <p:cNvSpPr/>
          <p:nvPr/>
        </p:nvSpPr>
        <p:spPr>
          <a:xfrm>
            <a:off x="2980175" y="3773314"/>
            <a:ext cx="1549400" cy="5334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Training</a:t>
            </a:r>
          </a:p>
        </p:txBody>
      </p:sp>
      <p:sp>
        <p:nvSpPr>
          <p:cNvPr id="80" name="Rounded Rectangle 45">
            <a:extLst>
              <a:ext uri="{FF2B5EF4-FFF2-40B4-BE49-F238E27FC236}">
                <a16:creationId xmlns:a16="http://schemas.microsoft.com/office/drawing/2014/main" id="{B35C52FA-E015-4348-9394-7A89FC2BB526}"/>
              </a:ext>
            </a:extLst>
          </p:cNvPr>
          <p:cNvSpPr/>
          <p:nvPr/>
        </p:nvSpPr>
        <p:spPr>
          <a:xfrm>
            <a:off x="4896939" y="1794404"/>
            <a:ext cx="2159000" cy="5334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Reinforcement</a:t>
            </a:r>
          </a:p>
        </p:txBody>
      </p:sp>
      <p:sp>
        <p:nvSpPr>
          <p:cNvPr id="85" name="Rounded Rectangle 49">
            <a:extLst>
              <a:ext uri="{FF2B5EF4-FFF2-40B4-BE49-F238E27FC236}">
                <a16:creationId xmlns:a16="http://schemas.microsoft.com/office/drawing/2014/main" id="{B9818111-E17E-43E8-AF92-228C2DBE0825}"/>
              </a:ext>
            </a:extLst>
          </p:cNvPr>
          <p:cNvSpPr/>
          <p:nvPr/>
        </p:nvSpPr>
        <p:spPr>
          <a:xfrm>
            <a:off x="9361658" y="1794404"/>
            <a:ext cx="1879600" cy="5334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Assessment</a:t>
            </a:r>
          </a:p>
        </p:txBody>
      </p:sp>
      <p:sp>
        <p:nvSpPr>
          <p:cNvPr id="90" name="Rounded Rectangle 50">
            <a:extLst>
              <a:ext uri="{FF2B5EF4-FFF2-40B4-BE49-F238E27FC236}">
                <a16:creationId xmlns:a16="http://schemas.microsoft.com/office/drawing/2014/main" id="{4C8B2430-7EBD-405E-88CC-66142B9EC03D}"/>
              </a:ext>
            </a:extLst>
          </p:cNvPr>
          <p:cNvSpPr/>
          <p:nvPr/>
        </p:nvSpPr>
        <p:spPr>
          <a:xfrm>
            <a:off x="7330595" y="3773314"/>
            <a:ext cx="1651000" cy="5334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Inspection</a:t>
            </a:r>
          </a:p>
        </p:txBody>
      </p:sp>
      <p:grpSp>
        <p:nvGrpSpPr>
          <p:cNvPr id="14" name="Group 13">
            <a:extLst>
              <a:ext uri="{FF2B5EF4-FFF2-40B4-BE49-F238E27FC236}">
                <a16:creationId xmlns:a16="http://schemas.microsoft.com/office/drawing/2014/main" id="{5B8AC6E2-9E7D-3231-D3F7-664EECD0F8B7}"/>
              </a:ext>
            </a:extLst>
          </p:cNvPr>
          <p:cNvGrpSpPr/>
          <p:nvPr/>
        </p:nvGrpSpPr>
        <p:grpSpPr>
          <a:xfrm>
            <a:off x="9622651" y="2388518"/>
            <a:ext cx="1357614" cy="1357614"/>
            <a:chOff x="9702661" y="2434238"/>
            <a:chExt cx="1357614" cy="1357614"/>
          </a:xfrm>
        </p:grpSpPr>
        <p:grpSp>
          <p:nvGrpSpPr>
            <p:cNvPr id="84" name="Group 83">
              <a:extLst>
                <a:ext uri="{FF2B5EF4-FFF2-40B4-BE49-F238E27FC236}">
                  <a16:creationId xmlns:a16="http://schemas.microsoft.com/office/drawing/2014/main" id="{75372AAC-7C7D-426E-B6D1-02AEFA7798C3}"/>
                </a:ext>
              </a:extLst>
            </p:cNvPr>
            <p:cNvGrpSpPr/>
            <p:nvPr/>
          </p:nvGrpSpPr>
          <p:grpSpPr>
            <a:xfrm>
              <a:off x="9702661" y="2434238"/>
              <a:ext cx="1357614" cy="1357614"/>
              <a:chOff x="1456047" y="2181497"/>
              <a:chExt cx="1788688" cy="1788688"/>
            </a:xfrm>
          </p:grpSpPr>
          <p:sp>
            <p:nvSpPr>
              <p:cNvPr id="86" name="Oval 85">
                <a:extLst>
                  <a:ext uri="{FF2B5EF4-FFF2-40B4-BE49-F238E27FC236}">
                    <a16:creationId xmlns:a16="http://schemas.microsoft.com/office/drawing/2014/main" id="{5F2B0224-BA84-4CA8-A9FF-D010B2FEBAD0}"/>
                  </a:ext>
                </a:extLst>
              </p:cNvPr>
              <p:cNvSpPr/>
              <p:nvPr/>
            </p:nvSpPr>
            <p:spPr>
              <a:xfrm>
                <a:off x="1456047" y="2181497"/>
                <a:ext cx="1788688" cy="1788688"/>
              </a:xfrm>
              <a:prstGeom prst="ellipse">
                <a:avLst/>
              </a:prstGeom>
              <a:solidFill>
                <a:schemeClr val="tx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BBA98240-75C5-4890-B4BF-72B88CF6DE85}"/>
                  </a:ext>
                </a:extLst>
              </p:cNvPr>
              <p:cNvSpPr/>
              <p:nvPr/>
            </p:nvSpPr>
            <p:spPr>
              <a:xfrm>
                <a:off x="1586675" y="2312126"/>
                <a:ext cx="1527431" cy="15274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7" name="Picture 96" descr="A close up of a logo&#10;&#10;Description automatically generated">
              <a:extLst>
                <a:ext uri="{FF2B5EF4-FFF2-40B4-BE49-F238E27FC236}">
                  <a16:creationId xmlns:a16="http://schemas.microsoft.com/office/drawing/2014/main" id="{9ECE02BC-58EC-4766-99A9-91263DA40DD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10070694" y="2802271"/>
              <a:ext cx="621547" cy="621547"/>
            </a:xfrm>
            <a:prstGeom prst="rect">
              <a:avLst/>
            </a:prstGeom>
          </p:spPr>
        </p:pic>
      </p:grpSp>
      <p:grpSp>
        <p:nvGrpSpPr>
          <p:cNvPr id="10" name="Group 9">
            <a:extLst>
              <a:ext uri="{FF2B5EF4-FFF2-40B4-BE49-F238E27FC236}">
                <a16:creationId xmlns:a16="http://schemas.microsoft.com/office/drawing/2014/main" id="{D553EDA8-403D-61EF-190B-E4C414DBD2C9}"/>
              </a:ext>
            </a:extLst>
          </p:cNvPr>
          <p:cNvGrpSpPr/>
          <p:nvPr/>
        </p:nvGrpSpPr>
        <p:grpSpPr>
          <a:xfrm>
            <a:off x="7477288" y="4362491"/>
            <a:ext cx="1357614" cy="1357614"/>
            <a:chOff x="7454428" y="4408211"/>
            <a:chExt cx="1357614" cy="1357614"/>
          </a:xfrm>
        </p:grpSpPr>
        <p:grpSp>
          <p:nvGrpSpPr>
            <p:cNvPr id="89" name="Group 88">
              <a:extLst>
                <a:ext uri="{FF2B5EF4-FFF2-40B4-BE49-F238E27FC236}">
                  <a16:creationId xmlns:a16="http://schemas.microsoft.com/office/drawing/2014/main" id="{64C85283-B81F-4EAE-8AB1-C91E46AB50AC}"/>
                </a:ext>
              </a:extLst>
            </p:cNvPr>
            <p:cNvGrpSpPr/>
            <p:nvPr/>
          </p:nvGrpSpPr>
          <p:grpSpPr>
            <a:xfrm>
              <a:off x="7454428" y="4408211"/>
              <a:ext cx="1357614" cy="1357614"/>
              <a:chOff x="1456047" y="2181497"/>
              <a:chExt cx="1788688" cy="1788688"/>
            </a:xfrm>
          </p:grpSpPr>
          <p:sp>
            <p:nvSpPr>
              <p:cNvPr id="91" name="Oval 90">
                <a:extLst>
                  <a:ext uri="{FF2B5EF4-FFF2-40B4-BE49-F238E27FC236}">
                    <a16:creationId xmlns:a16="http://schemas.microsoft.com/office/drawing/2014/main" id="{380AC2A5-D27E-4EE6-BFF9-1B83343E2C42}"/>
                  </a:ext>
                </a:extLst>
              </p:cNvPr>
              <p:cNvSpPr/>
              <p:nvPr/>
            </p:nvSpPr>
            <p:spPr>
              <a:xfrm>
                <a:off x="1456047" y="2181497"/>
                <a:ext cx="1788688" cy="1788688"/>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77314ECE-5A91-4CE3-8665-E2F9D2E63076}"/>
                  </a:ext>
                </a:extLst>
              </p:cNvPr>
              <p:cNvSpPr/>
              <p:nvPr/>
            </p:nvSpPr>
            <p:spPr>
              <a:xfrm>
                <a:off x="1586675" y="2312126"/>
                <a:ext cx="1527431" cy="15274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8" name="Picture 97">
              <a:extLst>
                <a:ext uri="{FF2B5EF4-FFF2-40B4-BE49-F238E27FC236}">
                  <a16:creationId xmlns:a16="http://schemas.microsoft.com/office/drawing/2014/main" id="{78525B6A-4906-4BE6-9235-FDC36B6FB90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95000"/>
                      </a14:imgEffect>
                    </a14:imgLayer>
                  </a14:imgProps>
                </a:ext>
              </a:extLst>
            </a:blip>
            <a:srcRect/>
            <a:stretch/>
          </p:blipFill>
          <p:spPr>
            <a:xfrm>
              <a:off x="7830148" y="4776244"/>
              <a:ext cx="621547" cy="621547"/>
            </a:xfrm>
            <a:prstGeom prst="rect">
              <a:avLst/>
            </a:prstGeom>
          </p:spPr>
        </p:pic>
      </p:grpSp>
      <p:grpSp>
        <p:nvGrpSpPr>
          <p:cNvPr id="13" name="Group 12">
            <a:extLst>
              <a:ext uri="{FF2B5EF4-FFF2-40B4-BE49-F238E27FC236}">
                <a16:creationId xmlns:a16="http://schemas.microsoft.com/office/drawing/2014/main" id="{6787390D-0F7B-3C24-FF05-B9599EFDE3DA}"/>
              </a:ext>
            </a:extLst>
          </p:cNvPr>
          <p:cNvGrpSpPr/>
          <p:nvPr/>
        </p:nvGrpSpPr>
        <p:grpSpPr>
          <a:xfrm>
            <a:off x="5297632" y="2388518"/>
            <a:ext cx="1357614" cy="1357614"/>
            <a:chOff x="5297632" y="2434238"/>
            <a:chExt cx="1357614" cy="1357614"/>
          </a:xfrm>
        </p:grpSpPr>
        <p:grpSp>
          <p:nvGrpSpPr>
            <p:cNvPr id="79" name="Group 78">
              <a:extLst>
                <a:ext uri="{FF2B5EF4-FFF2-40B4-BE49-F238E27FC236}">
                  <a16:creationId xmlns:a16="http://schemas.microsoft.com/office/drawing/2014/main" id="{BB544920-952E-4911-AB62-E5B9C2BA5C16}"/>
                </a:ext>
              </a:extLst>
            </p:cNvPr>
            <p:cNvGrpSpPr/>
            <p:nvPr/>
          </p:nvGrpSpPr>
          <p:grpSpPr>
            <a:xfrm>
              <a:off x="5297632" y="2434238"/>
              <a:ext cx="1357614" cy="1357614"/>
              <a:chOff x="1456047" y="2181497"/>
              <a:chExt cx="1788688" cy="1788688"/>
            </a:xfrm>
            <a:solidFill>
              <a:schemeClr val="accent2"/>
            </a:solidFill>
          </p:grpSpPr>
          <p:sp>
            <p:nvSpPr>
              <p:cNvPr id="81" name="Oval 80">
                <a:extLst>
                  <a:ext uri="{FF2B5EF4-FFF2-40B4-BE49-F238E27FC236}">
                    <a16:creationId xmlns:a16="http://schemas.microsoft.com/office/drawing/2014/main" id="{ACDCDB15-B6CB-46D4-AA41-F4068EF323DC}"/>
                  </a:ext>
                </a:extLst>
              </p:cNvPr>
              <p:cNvSpPr/>
              <p:nvPr/>
            </p:nvSpPr>
            <p:spPr>
              <a:xfrm>
                <a:off x="1456047" y="2181497"/>
                <a:ext cx="1788688" cy="1788688"/>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02F74744-E66D-4E00-98C7-C128D4C7309D}"/>
                  </a:ext>
                </a:extLst>
              </p:cNvPr>
              <p:cNvSpPr/>
              <p:nvPr/>
            </p:nvSpPr>
            <p:spPr>
              <a:xfrm>
                <a:off x="1586675" y="2312126"/>
                <a:ext cx="1527431" cy="15274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9" name="Picture 98">
              <a:extLst>
                <a:ext uri="{FF2B5EF4-FFF2-40B4-BE49-F238E27FC236}">
                  <a16:creationId xmlns:a16="http://schemas.microsoft.com/office/drawing/2014/main" id="{D4BECFD8-FE4E-4D6D-893D-7A537F5BBDD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Lst>
            </a:blip>
            <a:srcRect/>
            <a:stretch/>
          </p:blipFill>
          <p:spPr>
            <a:xfrm>
              <a:off x="5664867" y="2790840"/>
              <a:ext cx="621547" cy="621547"/>
            </a:xfrm>
            <a:prstGeom prst="rect">
              <a:avLst/>
            </a:prstGeom>
          </p:spPr>
        </p:pic>
      </p:grpSp>
      <p:grpSp>
        <p:nvGrpSpPr>
          <p:cNvPr id="11" name="Group 10">
            <a:extLst>
              <a:ext uri="{FF2B5EF4-FFF2-40B4-BE49-F238E27FC236}">
                <a16:creationId xmlns:a16="http://schemas.microsoft.com/office/drawing/2014/main" id="{87F8D291-C104-B542-FE6A-02457026080C}"/>
              </a:ext>
            </a:extLst>
          </p:cNvPr>
          <p:cNvGrpSpPr/>
          <p:nvPr/>
        </p:nvGrpSpPr>
        <p:grpSpPr>
          <a:xfrm>
            <a:off x="3076068" y="4362491"/>
            <a:ext cx="1357614" cy="1357614"/>
            <a:chOff x="3076068" y="4441669"/>
            <a:chExt cx="1357614" cy="1357614"/>
          </a:xfrm>
        </p:grpSpPr>
        <p:grpSp>
          <p:nvGrpSpPr>
            <p:cNvPr id="74" name="Group 73">
              <a:extLst>
                <a:ext uri="{FF2B5EF4-FFF2-40B4-BE49-F238E27FC236}">
                  <a16:creationId xmlns:a16="http://schemas.microsoft.com/office/drawing/2014/main" id="{486DAFE8-D98A-4422-9CF8-5F040DA6CB0A}"/>
                </a:ext>
              </a:extLst>
            </p:cNvPr>
            <p:cNvGrpSpPr/>
            <p:nvPr/>
          </p:nvGrpSpPr>
          <p:grpSpPr>
            <a:xfrm>
              <a:off x="3076068" y="4441669"/>
              <a:ext cx="1357614" cy="1357614"/>
              <a:chOff x="1456047" y="2181497"/>
              <a:chExt cx="1788688" cy="1788688"/>
            </a:xfrm>
          </p:grpSpPr>
          <p:sp>
            <p:nvSpPr>
              <p:cNvPr id="76" name="Oval 75">
                <a:extLst>
                  <a:ext uri="{FF2B5EF4-FFF2-40B4-BE49-F238E27FC236}">
                    <a16:creationId xmlns:a16="http://schemas.microsoft.com/office/drawing/2014/main" id="{D90FEFC3-3530-4035-8ACB-FFF657BF7788}"/>
                  </a:ext>
                </a:extLst>
              </p:cNvPr>
              <p:cNvSpPr/>
              <p:nvPr/>
            </p:nvSpPr>
            <p:spPr>
              <a:xfrm>
                <a:off x="1456047" y="2181497"/>
                <a:ext cx="1788688" cy="1788688"/>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FF3B8F16-6E37-4526-A1C7-7304C7491AAD}"/>
                  </a:ext>
                </a:extLst>
              </p:cNvPr>
              <p:cNvSpPr/>
              <p:nvPr/>
            </p:nvSpPr>
            <p:spPr>
              <a:xfrm>
                <a:off x="1586675" y="2312126"/>
                <a:ext cx="1527431" cy="15274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0" name="Picture 99">
              <a:extLst>
                <a:ext uri="{FF2B5EF4-FFF2-40B4-BE49-F238E27FC236}">
                  <a16:creationId xmlns:a16="http://schemas.microsoft.com/office/drawing/2014/main" id="{B4B95002-69E1-477E-AB74-F76995A6087D}"/>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contrast="100000"/>
                      </a14:imgEffect>
                    </a14:imgLayer>
                  </a14:imgProps>
                </a:ext>
              </a:extLst>
            </a:blip>
            <a:srcRect/>
            <a:stretch/>
          </p:blipFill>
          <p:spPr>
            <a:xfrm>
              <a:off x="3439301" y="4817225"/>
              <a:ext cx="621547" cy="621547"/>
            </a:xfrm>
            <a:prstGeom prst="rect">
              <a:avLst/>
            </a:prstGeom>
          </p:spPr>
        </p:pic>
      </p:grpSp>
      <p:grpSp>
        <p:nvGrpSpPr>
          <p:cNvPr id="12" name="Group 11">
            <a:extLst>
              <a:ext uri="{FF2B5EF4-FFF2-40B4-BE49-F238E27FC236}">
                <a16:creationId xmlns:a16="http://schemas.microsoft.com/office/drawing/2014/main" id="{B82E0E15-B11F-7774-410F-BFF318AA46F0}"/>
              </a:ext>
            </a:extLst>
          </p:cNvPr>
          <p:cNvGrpSpPr/>
          <p:nvPr/>
        </p:nvGrpSpPr>
        <p:grpSpPr>
          <a:xfrm>
            <a:off x="1121204" y="2388518"/>
            <a:ext cx="1357614" cy="1357614"/>
            <a:chOff x="1121204" y="2434238"/>
            <a:chExt cx="1357614" cy="1357614"/>
          </a:xfrm>
        </p:grpSpPr>
        <p:grpSp>
          <p:nvGrpSpPr>
            <p:cNvPr id="69" name="Group 68">
              <a:extLst>
                <a:ext uri="{FF2B5EF4-FFF2-40B4-BE49-F238E27FC236}">
                  <a16:creationId xmlns:a16="http://schemas.microsoft.com/office/drawing/2014/main" id="{AF8206D2-DE11-4D1C-8D5B-EFBEF6794C64}"/>
                </a:ext>
              </a:extLst>
            </p:cNvPr>
            <p:cNvGrpSpPr/>
            <p:nvPr/>
          </p:nvGrpSpPr>
          <p:grpSpPr>
            <a:xfrm>
              <a:off x="1121204" y="2434238"/>
              <a:ext cx="1357614" cy="1357614"/>
              <a:chOff x="1456047" y="2181497"/>
              <a:chExt cx="1788688" cy="1788688"/>
            </a:xfrm>
          </p:grpSpPr>
          <p:sp>
            <p:nvSpPr>
              <p:cNvPr id="71" name="Oval 70">
                <a:extLst>
                  <a:ext uri="{FF2B5EF4-FFF2-40B4-BE49-F238E27FC236}">
                    <a16:creationId xmlns:a16="http://schemas.microsoft.com/office/drawing/2014/main" id="{A4168F95-8BB9-4D9D-91B0-8BB7B01F43EA}"/>
                  </a:ext>
                </a:extLst>
              </p:cNvPr>
              <p:cNvSpPr/>
              <p:nvPr/>
            </p:nvSpPr>
            <p:spPr>
              <a:xfrm>
                <a:off x="1456047" y="2181497"/>
                <a:ext cx="1788688" cy="1788688"/>
              </a:xfrm>
              <a:prstGeom prst="ellipse">
                <a:avLst/>
              </a:prstGeom>
              <a:solidFill>
                <a:schemeClr val="tx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EF1928E3-B103-4F73-B01F-F6E6486A5A10}"/>
                  </a:ext>
                </a:extLst>
              </p:cNvPr>
              <p:cNvSpPr/>
              <p:nvPr/>
            </p:nvSpPr>
            <p:spPr>
              <a:xfrm>
                <a:off x="1586675" y="2312126"/>
                <a:ext cx="1527431" cy="15274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1" name="Picture 77">
              <a:extLst>
                <a:ext uri="{FF2B5EF4-FFF2-40B4-BE49-F238E27FC236}">
                  <a16:creationId xmlns:a16="http://schemas.microsoft.com/office/drawing/2014/main" id="{324674BA-FA1E-46E6-992B-C80286D7C122}"/>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69824" y="2805545"/>
              <a:ext cx="621547" cy="621547"/>
            </a:xfrm>
            <a:prstGeom prst="rect">
              <a:avLst/>
            </a:prstGeom>
          </p:spPr>
        </p:pic>
      </p:grpSp>
      <p:cxnSp>
        <p:nvCxnSpPr>
          <p:cNvPr id="5" name="Straight Connector 4">
            <a:extLst>
              <a:ext uri="{FF2B5EF4-FFF2-40B4-BE49-F238E27FC236}">
                <a16:creationId xmlns:a16="http://schemas.microsoft.com/office/drawing/2014/main" id="{17A02E5F-6D0F-9CF5-96E7-EA4C3DFB415C}"/>
              </a:ext>
            </a:extLst>
          </p:cNvPr>
          <p:cNvCxnSpPr>
            <a:cxnSpLocks/>
          </p:cNvCxnSpPr>
          <p:nvPr/>
        </p:nvCxnSpPr>
        <p:spPr>
          <a:xfrm>
            <a:off x="2282603" y="3558007"/>
            <a:ext cx="992283" cy="982913"/>
          </a:xfrm>
          <a:prstGeom prst="line">
            <a:avLst/>
          </a:prstGeom>
          <a:ln w="349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F77BE4-0DC6-DE54-0D82-BCE572FECCA2}"/>
              </a:ext>
            </a:extLst>
          </p:cNvPr>
          <p:cNvCxnSpPr>
            <a:cxnSpLocks/>
          </p:cNvCxnSpPr>
          <p:nvPr/>
        </p:nvCxnSpPr>
        <p:spPr>
          <a:xfrm>
            <a:off x="6584707" y="3540856"/>
            <a:ext cx="992283" cy="1016371"/>
          </a:xfrm>
          <a:prstGeom prst="line">
            <a:avLst/>
          </a:prstGeom>
          <a:ln w="349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E440CD-C42D-57BF-046F-32C8DF159473}"/>
              </a:ext>
            </a:extLst>
          </p:cNvPr>
          <p:cNvCxnSpPr>
            <a:cxnSpLocks/>
          </p:cNvCxnSpPr>
          <p:nvPr/>
        </p:nvCxnSpPr>
        <p:spPr>
          <a:xfrm flipH="1">
            <a:off x="4342021" y="3558007"/>
            <a:ext cx="992283" cy="1016371"/>
          </a:xfrm>
          <a:prstGeom prst="line">
            <a:avLst/>
          </a:prstGeom>
          <a:ln w="349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CEAC081-1DE0-9B8F-888F-E57E4BFE1D39}"/>
              </a:ext>
            </a:extLst>
          </p:cNvPr>
          <p:cNvCxnSpPr>
            <a:cxnSpLocks/>
          </p:cNvCxnSpPr>
          <p:nvPr/>
        </p:nvCxnSpPr>
        <p:spPr>
          <a:xfrm flipH="1">
            <a:off x="8712895" y="3540856"/>
            <a:ext cx="992283" cy="1016371"/>
          </a:xfrm>
          <a:prstGeom prst="line">
            <a:avLst/>
          </a:prstGeom>
          <a:ln w="349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735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3" name="Picture 2" descr="A blue and black background with many small dots&#10;&#10;Description automatically generated">
            <a:extLst>
              <a:ext uri="{FF2B5EF4-FFF2-40B4-BE49-F238E27FC236}">
                <a16:creationId xmlns:a16="http://schemas.microsoft.com/office/drawing/2014/main" id="{C9E73780-381A-B79B-5328-E1B5CA7DEFE4}"/>
              </a:ext>
            </a:extLst>
          </p:cNvPr>
          <p:cNvPicPr>
            <a:picLocks noChangeAspect="1"/>
          </p:cNvPicPr>
          <p:nvPr/>
        </p:nvPicPr>
        <p:blipFill>
          <a:blip r:embed="rId2">
            <a:alphaModFix amt="81000"/>
            <a:extLst>
              <a:ext uri="{28A0092B-C50C-407E-A947-70E740481C1C}">
                <a14:useLocalDpi xmlns:a14="http://schemas.microsoft.com/office/drawing/2010/main" val="0"/>
              </a:ext>
            </a:extLst>
          </a:blip>
          <a:srcRect t="17785"/>
          <a:stretch/>
        </p:blipFill>
        <p:spPr>
          <a:xfrm flipH="1">
            <a:off x="0" y="1222218"/>
            <a:ext cx="12197426" cy="5635782"/>
          </a:xfrm>
          <a:prstGeom prst="rect">
            <a:avLst/>
          </a:prstGeom>
        </p:spPr>
      </p:pic>
      <p:sp>
        <p:nvSpPr>
          <p:cNvPr id="2" name="Title 1">
            <a:extLst>
              <a:ext uri="{FF2B5EF4-FFF2-40B4-BE49-F238E27FC236}">
                <a16:creationId xmlns:a16="http://schemas.microsoft.com/office/drawing/2014/main" id="{F4B6B2F2-48BA-42E7-B332-1F67BC6AD0FC}"/>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Curriculum Development Checklist</a:t>
            </a:r>
          </a:p>
        </p:txBody>
      </p:sp>
      <p:sp>
        <p:nvSpPr>
          <p:cNvPr id="6" name="Rectangle 3">
            <a:extLst>
              <a:ext uri="{FF2B5EF4-FFF2-40B4-BE49-F238E27FC236}">
                <a16:creationId xmlns:a16="http://schemas.microsoft.com/office/drawing/2014/main" id="{8A7D592B-0551-476C-8F68-0B126491FB9C}"/>
              </a:ext>
            </a:extLst>
          </p:cNvPr>
          <p:cNvSpPr txBox="1">
            <a:spLocks noChangeArrowheads="1"/>
          </p:cNvSpPr>
          <p:nvPr/>
        </p:nvSpPr>
        <p:spPr>
          <a:xfrm>
            <a:off x="6378491" y="1427818"/>
            <a:ext cx="4182829" cy="4002363"/>
          </a:xfrm>
          <a:prstGeom prst="rect">
            <a:avLst/>
          </a:prstGeom>
        </p:spPr>
        <p:txBody>
          <a:bodyPr vert="horz" lIns="91440" tIns="45720" rIns="91440" bIns="45720" rtlCol="0" anchor="t">
            <a:noAutofit/>
          </a:bodyPr>
          <a:lstStyle/>
          <a:p>
            <a:pPr marL="285750" indent="-285750">
              <a:lnSpc>
                <a:spcPct val="200000"/>
              </a:lnSpc>
              <a:buClr>
                <a:schemeClr val="tx1"/>
              </a:buClr>
              <a:buSzPct val="120000"/>
              <a:buFont typeface="Wingdings" charset="2"/>
              <a:buChar char=""/>
            </a:pPr>
            <a:r>
              <a:rPr lang="en-GB" dirty="0">
                <a:latin typeface="Nirmala Text" panose="020B0502040204020203" pitchFamily="34" charset="0"/>
                <a:ea typeface="Nirmala Text" panose="020B0502040204020203" pitchFamily="34" charset="0"/>
                <a:cs typeface="Nirmala Text" panose="020B0502040204020203" pitchFamily="34" charset="0"/>
              </a:rPr>
              <a:t>  </a:t>
            </a:r>
            <a:r>
              <a:rPr lang="en-US" dirty="0">
                <a:latin typeface="Nirmala Text" panose="020B0502040204020203" pitchFamily="34" charset="0"/>
                <a:ea typeface="Nirmala Text" panose="020B0502040204020203" pitchFamily="34" charset="0"/>
                <a:cs typeface="Nirmala Text" panose="020B0502040204020203" pitchFamily="34" charset="0"/>
              </a:rPr>
              <a:t>Virtual Classroom Training</a:t>
            </a:r>
            <a:endParaRPr lang="en-GB" dirty="0">
              <a:latin typeface="Nirmala Text" panose="020B0502040204020203" pitchFamily="34" charset="0"/>
              <a:ea typeface="Nirmala Text" panose="020B0502040204020203" pitchFamily="34" charset="0"/>
              <a:cs typeface="Nirmala Text" panose="020B0502040204020203" pitchFamily="34" charset="0"/>
            </a:endParaRPr>
          </a:p>
          <a:p>
            <a:pPr marL="285750" indent="-285750">
              <a:lnSpc>
                <a:spcPct val="200000"/>
              </a:lnSpc>
              <a:buClr>
                <a:schemeClr val="tx1"/>
              </a:buClr>
              <a:buSzPct val="120000"/>
              <a:buFont typeface="Wingdings" charset="2"/>
              <a:buChar char=""/>
            </a:pPr>
            <a:r>
              <a:rPr lang="en-GB" dirty="0">
                <a:latin typeface="Nirmala Text" panose="020B0502040204020203" pitchFamily="34" charset="0"/>
                <a:ea typeface="Nirmala Text" panose="020B0502040204020203" pitchFamily="34" charset="0"/>
                <a:cs typeface="Nirmala Text" panose="020B0502040204020203" pitchFamily="34" charset="0"/>
              </a:rPr>
              <a:t>  </a:t>
            </a:r>
            <a:r>
              <a:rPr lang="en-US" dirty="0">
                <a:latin typeface="Nirmala Text" panose="020B0502040204020203" pitchFamily="34" charset="0"/>
                <a:ea typeface="Nirmala Text" panose="020B0502040204020203" pitchFamily="34" charset="0"/>
                <a:cs typeface="Nirmala Text" panose="020B0502040204020203" pitchFamily="34" charset="0"/>
              </a:rPr>
              <a:t>Your Text Here</a:t>
            </a:r>
            <a:endParaRPr lang="en-GB" dirty="0">
              <a:latin typeface="Nirmala Text" panose="020B0502040204020203" pitchFamily="34" charset="0"/>
              <a:ea typeface="Nirmala Text" panose="020B0502040204020203" pitchFamily="34" charset="0"/>
              <a:cs typeface="Nirmala Text" panose="020B0502040204020203" pitchFamily="34" charset="0"/>
            </a:endParaRPr>
          </a:p>
          <a:p>
            <a:pPr marL="285750" indent="-285750">
              <a:lnSpc>
                <a:spcPct val="200000"/>
              </a:lnSpc>
              <a:buClr>
                <a:schemeClr val="tx1"/>
              </a:buClr>
              <a:buSzPct val="120000"/>
              <a:buFont typeface="Wingdings" charset="2"/>
              <a:buChar char=""/>
            </a:pPr>
            <a:r>
              <a:rPr lang="en-GB" dirty="0">
                <a:latin typeface="Nirmala Text" panose="020B0502040204020203" pitchFamily="34" charset="0"/>
                <a:ea typeface="Nirmala Text" panose="020B0502040204020203" pitchFamily="34" charset="0"/>
                <a:cs typeface="Nirmala Text" panose="020B0502040204020203" pitchFamily="34" charset="0"/>
              </a:rPr>
              <a:t>  </a:t>
            </a:r>
            <a:r>
              <a:rPr lang="en-US" dirty="0">
                <a:latin typeface="Nirmala Text" panose="020B0502040204020203" pitchFamily="34" charset="0"/>
                <a:ea typeface="Nirmala Text" panose="020B0502040204020203" pitchFamily="34" charset="0"/>
                <a:cs typeface="Nirmala Text" panose="020B0502040204020203" pitchFamily="34" charset="0"/>
              </a:rPr>
              <a:t>Your Text Here</a:t>
            </a:r>
            <a:endParaRPr lang="en-GB" dirty="0">
              <a:latin typeface="Nirmala Text" panose="020B0502040204020203" pitchFamily="34" charset="0"/>
              <a:ea typeface="Nirmala Text" panose="020B0502040204020203" pitchFamily="34" charset="0"/>
              <a:cs typeface="Nirmala Text" panose="020B0502040204020203" pitchFamily="34" charset="0"/>
            </a:endParaRPr>
          </a:p>
          <a:p>
            <a:pPr marL="285750" indent="-285750">
              <a:lnSpc>
                <a:spcPct val="200000"/>
              </a:lnSpc>
              <a:buClr>
                <a:schemeClr val="tx1"/>
              </a:buClr>
              <a:buSzPct val="120000"/>
              <a:buFont typeface="Wingdings" charset="2"/>
              <a:buChar char=""/>
            </a:pPr>
            <a:r>
              <a:rPr lang="en-GB" dirty="0">
                <a:latin typeface="Nirmala Text" panose="020B0502040204020203" pitchFamily="34" charset="0"/>
                <a:ea typeface="Nirmala Text" panose="020B0502040204020203" pitchFamily="34" charset="0"/>
                <a:cs typeface="Nirmala Text" panose="020B0502040204020203" pitchFamily="34" charset="0"/>
              </a:rPr>
              <a:t>  </a:t>
            </a:r>
            <a:r>
              <a:rPr lang="en-US" dirty="0">
                <a:latin typeface="Nirmala Text" panose="020B0502040204020203" pitchFamily="34" charset="0"/>
                <a:ea typeface="Nirmala Text" panose="020B0502040204020203" pitchFamily="34" charset="0"/>
                <a:cs typeface="Nirmala Text" panose="020B0502040204020203" pitchFamily="34" charset="0"/>
              </a:rPr>
              <a:t>Your Text Here</a:t>
            </a:r>
            <a:endParaRPr lang="en-GB" dirty="0">
              <a:latin typeface="Nirmala Text" panose="020B0502040204020203" pitchFamily="34" charset="0"/>
              <a:ea typeface="Nirmala Text" panose="020B0502040204020203" pitchFamily="34" charset="0"/>
              <a:cs typeface="Nirmala Text" panose="020B0502040204020203" pitchFamily="34" charset="0"/>
            </a:endParaRPr>
          </a:p>
          <a:p>
            <a:pPr marL="285750" indent="-285750">
              <a:lnSpc>
                <a:spcPct val="200000"/>
              </a:lnSpc>
              <a:buClr>
                <a:schemeClr val="tx1"/>
              </a:buClr>
              <a:buSzPct val="120000"/>
              <a:buFont typeface="Wingdings" charset="2"/>
              <a:buChar char=""/>
            </a:pPr>
            <a:r>
              <a:rPr lang="en-GB" dirty="0">
                <a:latin typeface="Nirmala Text" panose="020B0502040204020203" pitchFamily="34" charset="0"/>
                <a:ea typeface="Nirmala Text" panose="020B0502040204020203" pitchFamily="34" charset="0"/>
                <a:cs typeface="Nirmala Text" panose="020B0502040204020203" pitchFamily="34" charset="0"/>
              </a:rPr>
              <a:t>  </a:t>
            </a:r>
            <a:r>
              <a:rPr lang="en-US" dirty="0">
                <a:latin typeface="Nirmala Text" panose="020B0502040204020203" pitchFamily="34" charset="0"/>
                <a:ea typeface="Nirmala Text" panose="020B0502040204020203" pitchFamily="34" charset="0"/>
                <a:cs typeface="Nirmala Text" panose="020B0502040204020203" pitchFamily="34" charset="0"/>
              </a:rPr>
              <a:t>Your Text Here</a:t>
            </a:r>
            <a:endParaRPr lang="en-GB" dirty="0">
              <a:latin typeface="Nirmala Text" panose="020B0502040204020203" pitchFamily="34" charset="0"/>
              <a:ea typeface="Nirmala Text" panose="020B0502040204020203" pitchFamily="34" charset="0"/>
              <a:cs typeface="Nirmala Text" panose="020B0502040204020203" pitchFamily="34" charset="0"/>
            </a:endParaRPr>
          </a:p>
          <a:p>
            <a:pPr marL="285750" indent="-285750">
              <a:lnSpc>
                <a:spcPct val="200000"/>
              </a:lnSpc>
              <a:buClr>
                <a:schemeClr val="tx1"/>
              </a:buClr>
              <a:buSzPct val="120000"/>
              <a:buFont typeface="Wingdings" charset="2"/>
              <a:buChar char=""/>
            </a:pPr>
            <a:r>
              <a:rPr lang="en-GB" dirty="0">
                <a:latin typeface="Nirmala Text" panose="020B0502040204020203" pitchFamily="34" charset="0"/>
                <a:ea typeface="Nirmala Text" panose="020B0502040204020203" pitchFamily="34" charset="0"/>
                <a:cs typeface="Nirmala Text" panose="020B0502040204020203" pitchFamily="34" charset="0"/>
              </a:rPr>
              <a:t>  </a:t>
            </a:r>
            <a:r>
              <a:rPr lang="en-US" dirty="0">
                <a:latin typeface="Nirmala Text" panose="020B0502040204020203" pitchFamily="34" charset="0"/>
                <a:ea typeface="Nirmala Text" panose="020B0502040204020203" pitchFamily="34" charset="0"/>
                <a:cs typeface="Nirmala Text" panose="020B0502040204020203" pitchFamily="34" charset="0"/>
              </a:rPr>
              <a:t>Your Text Here</a:t>
            </a:r>
            <a:endParaRPr lang="en-GB" dirty="0">
              <a:latin typeface="Nirmala Text" panose="020B0502040204020203" pitchFamily="34" charset="0"/>
              <a:ea typeface="Nirmala Text" panose="020B0502040204020203" pitchFamily="34" charset="0"/>
              <a:cs typeface="Nirmala Text" panose="020B0502040204020203" pitchFamily="34" charset="0"/>
            </a:endParaRPr>
          </a:p>
          <a:p>
            <a:pPr marL="285750" indent="-285750">
              <a:lnSpc>
                <a:spcPct val="200000"/>
              </a:lnSpc>
              <a:buClr>
                <a:schemeClr val="tx1"/>
              </a:buClr>
              <a:buSzPct val="120000"/>
              <a:buFont typeface="Wingdings" charset="2"/>
              <a:buChar char=""/>
            </a:pPr>
            <a:r>
              <a:rPr lang="en-GB" dirty="0">
                <a:latin typeface="Nirmala Text" panose="020B0502040204020203" pitchFamily="34" charset="0"/>
                <a:ea typeface="Nirmala Text" panose="020B0502040204020203" pitchFamily="34" charset="0"/>
                <a:cs typeface="Nirmala Text" panose="020B0502040204020203" pitchFamily="34" charset="0"/>
              </a:rPr>
              <a:t>  </a:t>
            </a:r>
            <a:r>
              <a:rPr lang="en-US" dirty="0">
                <a:latin typeface="Nirmala Text" panose="020B0502040204020203" pitchFamily="34" charset="0"/>
                <a:ea typeface="Nirmala Text" panose="020B0502040204020203" pitchFamily="34" charset="0"/>
                <a:cs typeface="Nirmala Text" panose="020B0502040204020203" pitchFamily="34" charset="0"/>
              </a:rPr>
              <a:t>Your Text Here</a:t>
            </a:r>
            <a:endPar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endParaRPr>
          </a:p>
          <a:p>
            <a:pPr marL="342900" marR="0" lvl="0" indent="-342900" algn="l" defTabSz="457200" rtl="0" eaLnBrk="1" fontAlgn="auto" latinLnBrk="0" hangingPunct="1">
              <a:lnSpc>
                <a:spcPct val="80000"/>
              </a:lnSpc>
              <a:spcBef>
                <a:spcPct val="20000"/>
              </a:spcBef>
              <a:spcAft>
                <a:spcPts val="0"/>
              </a:spcAft>
              <a:buClr>
                <a:schemeClr val="tx1"/>
              </a:buClr>
              <a:buSzPct val="120000"/>
              <a:buFont typeface="Wingdings" charset="2"/>
              <a:buChar char=""/>
              <a:tabLst/>
              <a:defRPr/>
            </a:pPr>
            <a:endPar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endParaRPr>
          </a:p>
          <a:p>
            <a:pPr marL="342900" marR="0" lvl="0" indent="-342900" algn="l" defTabSz="457200" rtl="0" eaLnBrk="1" fontAlgn="auto" latinLnBrk="0" hangingPunct="1">
              <a:lnSpc>
                <a:spcPct val="80000"/>
              </a:lnSpc>
              <a:spcBef>
                <a:spcPct val="20000"/>
              </a:spcBef>
              <a:spcAft>
                <a:spcPts val="0"/>
              </a:spcAft>
              <a:buClr>
                <a:schemeClr val="tx1"/>
              </a:buClr>
              <a:buSzPct val="120000"/>
              <a:buFont typeface="Wingdings" charset="2"/>
              <a:buChar char=""/>
              <a:tabLst/>
              <a:defRPr/>
            </a:pPr>
            <a:endParaRPr kumimoji="0" lang="en-GB" sz="1600" i="0"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endParaRPr>
          </a:p>
        </p:txBody>
      </p:sp>
      <p:sp>
        <p:nvSpPr>
          <p:cNvPr id="7" name="Rectangle 6">
            <a:extLst>
              <a:ext uri="{FF2B5EF4-FFF2-40B4-BE49-F238E27FC236}">
                <a16:creationId xmlns:a16="http://schemas.microsoft.com/office/drawing/2014/main" id="{3FD44B7C-5AC1-4149-B2E2-33261456BC09}"/>
              </a:ext>
            </a:extLst>
          </p:cNvPr>
          <p:cNvSpPr/>
          <p:nvPr/>
        </p:nvSpPr>
        <p:spPr>
          <a:xfrm>
            <a:off x="1887858" y="1427818"/>
            <a:ext cx="3979542" cy="4447884"/>
          </a:xfrm>
          <a:prstGeom prst="rect">
            <a:avLst/>
          </a:prstGeom>
        </p:spPr>
        <p:txBody>
          <a:bodyPr wrap="square" anchor="t">
            <a:spAutoFit/>
          </a:bodyPr>
          <a:lstStyle/>
          <a:p>
            <a:pPr marL="285750" indent="-285750">
              <a:lnSpc>
                <a:spcPct val="200000"/>
              </a:lnSpc>
              <a:buClr>
                <a:schemeClr val="tx1"/>
              </a:buClr>
              <a:buSzPct val="120000"/>
              <a:buFont typeface="Wingdings" charset="2"/>
              <a:buChar char=""/>
            </a:pPr>
            <a:r>
              <a:rPr lang="en-US" dirty="0">
                <a:latin typeface="Nirmala Text" panose="020B0502040204020203" pitchFamily="34" charset="0"/>
                <a:ea typeface="Nirmala Text" panose="020B0502040204020203" pitchFamily="34" charset="0"/>
                <a:cs typeface="Nirmala Text" panose="020B0502040204020203" pitchFamily="34" charset="0"/>
              </a:rPr>
              <a:t>  Live Classroom Training</a:t>
            </a:r>
          </a:p>
          <a:p>
            <a:pPr marL="285750" indent="-285750">
              <a:lnSpc>
                <a:spcPct val="200000"/>
              </a:lnSpc>
              <a:buClr>
                <a:schemeClr val="tx1"/>
              </a:buClr>
              <a:buSzPct val="120000"/>
              <a:buFont typeface="Wingdings" charset="2"/>
              <a:buChar char=""/>
            </a:pPr>
            <a:r>
              <a:rPr lang="en-US" i="1" dirty="0">
                <a:latin typeface="Nirmala Text" panose="020B0502040204020203" pitchFamily="34" charset="0"/>
                <a:ea typeface="Nirmala Text" panose="020B0502040204020203" pitchFamily="34" charset="0"/>
                <a:cs typeface="Nirmala Text" panose="020B0502040204020203" pitchFamily="34" charset="0"/>
              </a:rPr>
              <a:t>  </a:t>
            </a:r>
            <a:r>
              <a:rPr lang="en-US" dirty="0">
                <a:latin typeface="Nirmala Text" panose="020B0502040204020203" pitchFamily="34" charset="0"/>
                <a:ea typeface="Nirmala Text" panose="020B0502040204020203" pitchFamily="34" charset="0"/>
                <a:cs typeface="Nirmala Text" panose="020B0502040204020203" pitchFamily="34" charset="0"/>
              </a:rPr>
              <a:t>Your Text Here</a:t>
            </a:r>
          </a:p>
          <a:p>
            <a:pPr marL="285750" indent="-285750">
              <a:lnSpc>
                <a:spcPct val="200000"/>
              </a:lnSpc>
              <a:buClr>
                <a:schemeClr val="tx1"/>
              </a:buClr>
              <a:buSzPct val="120000"/>
              <a:buFont typeface="Wingdings" charset="2"/>
              <a:buChar char=""/>
            </a:pPr>
            <a:r>
              <a:rPr lang="en-US" dirty="0">
                <a:latin typeface="Nirmala Text" panose="020B0502040204020203" pitchFamily="34" charset="0"/>
                <a:ea typeface="Nirmala Text" panose="020B0502040204020203" pitchFamily="34" charset="0"/>
                <a:cs typeface="Nirmala Text" panose="020B0502040204020203" pitchFamily="34" charset="0"/>
              </a:rPr>
              <a:t>  Your Text Here</a:t>
            </a:r>
          </a:p>
          <a:p>
            <a:pPr marL="285750" indent="-285750">
              <a:lnSpc>
                <a:spcPct val="200000"/>
              </a:lnSpc>
              <a:buClr>
                <a:schemeClr val="tx1"/>
              </a:buClr>
              <a:buSzPct val="120000"/>
              <a:buFont typeface="Wingdings" charset="2"/>
              <a:buChar char=""/>
            </a:pPr>
            <a:r>
              <a:rPr lang="en-US" dirty="0">
                <a:latin typeface="Nirmala Text" panose="020B0502040204020203" pitchFamily="34" charset="0"/>
                <a:ea typeface="Nirmala Text" panose="020B0502040204020203" pitchFamily="34" charset="0"/>
                <a:cs typeface="Nirmala Text" panose="020B0502040204020203" pitchFamily="34" charset="0"/>
              </a:rPr>
              <a:t>  Your Text Here</a:t>
            </a:r>
          </a:p>
          <a:p>
            <a:pPr marL="285750" indent="-285750">
              <a:lnSpc>
                <a:spcPct val="200000"/>
              </a:lnSpc>
              <a:buClr>
                <a:schemeClr val="tx1"/>
              </a:buClr>
              <a:buSzPct val="120000"/>
              <a:buFont typeface="Wingdings" charset="2"/>
              <a:buChar char=""/>
            </a:pPr>
            <a:r>
              <a:rPr lang="en-US" dirty="0">
                <a:latin typeface="Nirmala Text" panose="020B0502040204020203" pitchFamily="34" charset="0"/>
                <a:ea typeface="Nirmala Text" panose="020B0502040204020203" pitchFamily="34" charset="0"/>
                <a:cs typeface="Nirmala Text" panose="020B0502040204020203" pitchFamily="34" charset="0"/>
              </a:rPr>
              <a:t>  Your Text Here </a:t>
            </a:r>
          </a:p>
          <a:p>
            <a:pPr marL="285750" indent="-285750">
              <a:lnSpc>
                <a:spcPct val="200000"/>
              </a:lnSpc>
              <a:buClr>
                <a:schemeClr val="tx1"/>
              </a:buClr>
              <a:buSzPct val="120000"/>
              <a:buFont typeface="Wingdings" charset="2"/>
              <a:buChar char=""/>
            </a:pPr>
            <a:r>
              <a:rPr lang="en-US" dirty="0">
                <a:latin typeface="Nirmala Text" panose="020B0502040204020203" pitchFamily="34" charset="0"/>
                <a:ea typeface="Nirmala Text" panose="020B0502040204020203" pitchFamily="34" charset="0"/>
                <a:cs typeface="Nirmala Text" panose="020B0502040204020203" pitchFamily="34" charset="0"/>
              </a:rPr>
              <a:t>  Your Text Here</a:t>
            </a:r>
          </a:p>
          <a:p>
            <a:pPr marL="285750" indent="-285750">
              <a:lnSpc>
                <a:spcPct val="200000"/>
              </a:lnSpc>
              <a:buClr>
                <a:schemeClr val="tx1"/>
              </a:buClr>
              <a:buSzPct val="120000"/>
              <a:buFont typeface="Wingdings" charset="2"/>
              <a:buChar char=""/>
            </a:pPr>
            <a:r>
              <a:rPr lang="en-US" dirty="0">
                <a:latin typeface="Nirmala Text" panose="020B0502040204020203" pitchFamily="34" charset="0"/>
                <a:ea typeface="Nirmala Text" panose="020B0502040204020203" pitchFamily="34" charset="0"/>
                <a:cs typeface="Nirmala Text" panose="020B0502040204020203" pitchFamily="34" charset="0"/>
              </a:rPr>
              <a:t>  Your Text Here</a:t>
            </a:r>
          </a:p>
          <a:p>
            <a:pPr marL="285750" indent="-285750">
              <a:lnSpc>
                <a:spcPct val="200000"/>
              </a:lnSpc>
              <a:buClr>
                <a:schemeClr val="tx1"/>
              </a:buClr>
              <a:buSzPct val="120000"/>
              <a:buFont typeface="Wingdings" charset="2"/>
              <a:buChar char=""/>
            </a:pPr>
            <a:r>
              <a:rPr lang="en-US" dirty="0">
                <a:latin typeface="Nirmala Text" panose="020B0502040204020203" pitchFamily="34" charset="0"/>
                <a:ea typeface="Nirmala Text" panose="020B0502040204020203" pitchFamily="34" charset="0"/>
                <a:cs typeface="Nirmala Text" panose="020B0502040204020203" pitchFamily="34" charset="0"/>
              </a:rPr>
              <a:t>  Your Text Here</a:t>
            </a:r>
            <a:endParaRPr lang="en-US" i="1"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9" name="Rectangle 8">
            <a:extLst>
              <a:ext uri="{FF2B5EF4-FFF2-40B4-BE49-F238E27FC236}">
                <a16:creationId xmlns:a16="http://schemas.microsoft.com/office/drawing/2014/main" id="{91B7BA9C-39F1-B249-D7A6-4906E9C073B8}"/>
              </a:ext>
            </a:extLst>
          </p:cNvPr>
          <p:cNvSpPr/>
          <p:nvPr/>
        </p:nvSpPr>
        <p:spPr>
          <a:xfrm>
            <a:off x="0" y="6680654"/>
            <a:ext cx="12191999" cy="1935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478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14" name="Picture 13" descr="A blue and black background with many small dots&#10;&#10;Description automatically generated">
            <a:extLst>
              <a:ext uri="{FF2B5EF4-FFF2-40B4-BE49-F238E27FC236}">
                <a16:creationId xmlns:a16="http://schemas.microsoft.com/office/drawing/2014/main" id="{81AD794F-CDDB-8C1F-6BFB-65FFB92D038C}"/>
              </a:ext>
            </a:extLst>
          </p:cNvPr>
          <p:cNvPicPr>
            <a:picLocks noChangeAspect="1"/>
          </p:cNvPicPr>
          <p:nvPr/>
        </p:nvPicPr>
        <p:blipFill>
          <a:blip r:embed="rId2">
            <a:alphaModFix amt="81000"/>
            <a:extLst>
              <a:ext uri="{28A0092B-C50C-407E-A947-70E740481C1C}">
                <a14:useLocalDpi xmlns:a14="http://schemas.microsoft.com/office/drawing/2010/main" val="0"/>
              </a:ext>
            </a:extLst>
          </a:blip>
          <a:srcRect t="17785"/>
          <a:stretch/>
        </p:blipFill>
        <p:spPr>
          <a:xfrm flipH="1">
            <a:off x="0" y="1222218"/>
            <a:ext cx="12197426" cy="5635782"/>
          </a:xfrm>
          <a:prstGeom prst="rect">
            <a:avLst/>
          </a:prstGeom>
        </p:spPr>
      </p:pic>
      <p:sp>
        <p:nvSpPr>
          <p:cNvPr id="2" name="Title 1">
            <a:extLst>
              <a:ext uri="{FF2B5EF4-FFF2-40B4-BE49-F238E27FC236}">
                <a16:creationId xmlns:a16="http://schemas.microsoft.com/office/drawing/2014/main" id="{5E2F74CB-C55C-461B-9184-CB91BC3A200F}"/>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Curriculum Development</a:t>
            </a:r>
          </a:p>
        </p:txBody>
      </p:sp>
      <p:graphicFrame>
        <p:nvGraphicFramePr>
          <p:cNvPr id="4" name="Content Placeholder 4">
            <a:extLst>
              <a:ext uri="{FF2B5EF4-FFF2-40B4-BE49-F238E27FC236}">
                <a16:creationId xmlns:a16="http://schemas.microsoft.com/office/drawing/2014/main" id="{6251B804-37BF-4F81-B273-28B28970DA3F}"/>
              </a:ext>
            </a:extLst>
          </p:cNvPr>
          <p:cNvGraphicFramePr>
            <a:graphicFrameLocks/>
          </p:cNvGraphicFramePr>
          <p:nvPr>
            <p:extLst>
              <p:ext uri="{D42A27DB-BD31-4B8C-83A1-F6EECF244321}">
                <p14:modId xmlns:p14="http://schemas.microsoft.com/office/powerpoint/2010/main" val="711896390"/>
              </p:ext>
            </p:extLst>
          </p:nvPr>
        </p:nvGraphicFramePr>
        <p:xfrm>
          <a:off x="0" y="1224280"/>
          <a:ext cx="12191999" cy="3282298"/>
        </p:xfrm>
        <a:graphic>
          <a:graphicData uri="http://schemas.openxmlformats.org/drawingml/2006/table">
            <a:tbl>
              <a:tblPr firstRow="1" bandRow="1">
                <a:tableStyleId>{1FECB4D8-DB02-4DC6-A0A2-4F2EBAE1DC90}</a:tableStyleId>
              </a:tblPr>
              <a:tblGrid>
                <a:gridCol w="1585576">
                  <a:extLst>
                    <a:ext uri="{9D8B030D-6E8A-4147-A177-3AD203B41FA5}">
                      <a16:colId xmlns:a16="http://schemas.microsoft.com/office/drawing/2014/main" val="20000"/>
                    </a:ext>
                  </a:extLst>
                </a:gridCol>
                <a:gridCol w="2106314">
                  <a:extLst>
                    <a:ext uri="{9D8B030D-6E8A-4147-A177-3AD203B41FA5}">
                      <a16:colId xmlns:a16="http://schemas.microsoft.com/office/drawing/2014/main" val="20001"/>
                    </a:ext>
                  </a:extLst>
                </a:gridCol>
                <a:gridCol w="1691640">
                  <a:extLst>
                    <a:ext uri="{9D8B030D-6E8A-4147-A177-3AD203B41FA5}">
                      <a16:colId xmlns:a16="http://schemas.microsoft.com/office/drawing/2014/main" val="20002"/>
                    </a:ext>
                  </a:extLst>
                </a:gridCol>
                <a:gridCol w="2080093">
                  <a:extLst>
                    <a:ext uri="{9D8B030D-6E8A-4147-A177-3AD203B41FA5}">
                      <a16:colId xmlns:a16="http://schemas.microsoft.com/office/drawing/2014/main" val="20003"/>
                    </a:ext>
                  </a:extLst>
                </a:gridCol>
                <a:gridCol w="2577843">
                  <a:extLst>
                    <a:ext uri="{9D8B030D-6E8A-4147-A177-3AD203B41FA5}">
                      <a16:colId xmlns:a16="http://schemas.microsoft.com/office/drawing/2014/main" val="20004"/>
                    </a:ext>
                  </a:extLst>
                </a:gridCol>
                <a:gridCol w="2150533">
                  <a:extLst>
                    <a:ext uri="{9D8B030D-6E8A-4147-A177-3AD203B41FA5}">
                      <a16:colId xmlns:a16="http://schemas.microsoft.com/office/drawing/2014/main" val="20005"/>
                    </a:ext>
                  </a:extLst>
                </a:gridCol>
              </a:tblGrid>
              <a:tr h="543869">
                <a:tc>
                  <a:txBody>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Risk</a:t>
                      </a: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Root</a:t>
                      </a:r>
                      <a:r>
                        <a:rPr lang="en-US" b="1" baseline="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 </a:t>
                      </a:r>
                      <a:r>
                        <a:rPr lang="en-US" sz="18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Cause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Probability</a:t>
                      </a:r>
                    </a:p>
                    <a:p>
                      <a:pPr algn="ctr"/>
                      <a:r>
                        <a:rPr lang="en-US" sz="1100" b="1" dirty="0">
                          <a:latin typeface="Nirmala Text" panose="020B0502040204020203" pitchFamily="34" charset="0"/>
                          <a:ea typeface="Nirmala Text" panose="020B0502040204020203" pitchFamily="34" charset="0"/>
                          <a:cs typeface="Nirmala Text" panose="020B0502040204020203" pitchFamily="34" charset="0"/>
                        </a:rPr>
                        <a:t>(estimate)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Risk Response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Risk Owner</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543869">
                <a:tc>
                  <a:txBody>
                    <a:bodyPr/>
                    <a:lstStyle/>
                    <a:p>
                      <a:pPr algn="ctr"/>
                      <a:r>
                        <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Senior Leadership Buy-In</a:t>
                      </a:r>
                    </a:p>
                  </a:txBody>
                  <a:tcPr anchor="ctr">
                    <a:lnL w="12700" cmpd="sng">
                      <a:noFill/>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Lack of Communication, Engagement</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Plan to be</a:t>
                      </a:r>
                      <a:br>
                        <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br>
                      <a:r>
                        <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re-negotiated</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Intermediate</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Back-Up Plan in place</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Training</a:t>
                      </a:r>
                    </a:p>
                  </a:txBody>
                  <a:tcPr anchor="ctr">
                    <a:lnL w="12700" cap="flat" cmpd="sng" algn="ctr">
                      <a:solidFill>
                        <a:schemeClr val="bg2">
                          <a:lumMod val="20000"/>
                          <a:lumOff val="80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17428">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317428">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317428">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317428">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317428">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317428">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bl>
          </a:graphicData>
        </a:graphic>
      </p:graphicFrame>
      <p:sp>
        <p:nvSpPr>
          <p:cNvPr id="3" name="Rectangle 2">
            <a:extLst>
              <a:ext uri="{FF2B5EF4-FFF2-40B4-BE49-F238E27FC236}">
                <a16:creationId xmlns:a16="http://schemas.microsoft.com/office/drawing/2014/main" id="{4F848485-25B8-C7B8-84C4-B45581897794}"/>
              </a:ext>
            </a:extLst>
          </p:cNvPr>
          <p:cNvSpPr/>
          <p:nvPr/>
        </p:nvSpPr>
        <p:spPr>
          <a:xfrm>
            <a:off x="310728" y="5430372"/>
            <a:ext cx="1233814" cy="461665"/>
          </a:xfrm>
          <a:prstGeom prst="rect">
            <a:avLst/>
          </a:prstGeom>
          <a:noFill/>
        </p:spPr>
        <p:txBody>
          <a:bodyPr wrap="square">
            <a:spAutoFit/>
          </a:bodyPr>
          <a:lstStyle/>
          <a:p>
            <a:pPr algn="ctr">
              <a:defRPr/>
            </a:pPr>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Notes</a:t>
            </a:r>
          </a:p>
        </p:txBody>
      </p:sp>
      <p:grpSp>
        <p:nvGrpSpPr>
          <p:cNvPr id="9" name="Group 8">
            <a:extLst>
              <a:ext uri="{FF2B5EF4-FFF2-40B4-BE49-F238E27FC236}">
                <a16:creationId xmlns:a16="http://schemas.microsoft.com/office/drawing/2014/main" id="{FBE9F46A-76DD-14E9-56E8-045ECDD7D8DE}"/>
              </a:ext>
            </a:extLst>
          </p:cNvPr>
          <p:cNvGrpSpPr/>
          <p:nvPr/>
        </p:nvGrpSpPr>
        <p:grpSpPr>
          <a:xfrm>
            <a:off x="549675" y="5892037"/>
            <a:ext cx="761990" cy="760344"/>
            <a:chOff x="366794" y="5823456"/>
            <a:chExt cx="958977" cy="956905"/>
          </a:xfrm>
        </p:grpSpPr>
        <p:sp>
          <p:nvSpPr>
            <p:cNvPr id="10" name="Oval 19">
              <a:extLst>
                <a:ext uri="{FF2B5EF4-FFF2-40B4-BE49-F238E27FC236}">
                  <a16:creationId xmlns:a16="http://schemas.microsoft.com/office/drawing/2014/main" id="{7C518951-F4C7-C6EB-E71D-80624C9736FD}"/>
                </a:ext>
              </a:extLst>
            </p:cNvPr>
            <p:cNvSpPr>
              <a:spLocks noChangeArrowheads="1"/>
            </p:cNvSpPr>
            <p:nvPr/>
          </p:nvSpPr>
          <p:spPr bwMode="auto">
            <a:xfrm>
              <a:off x="366794" y="5823456"/>
              <a:ext cx="958977" cy="956905"/>
            </a:xfrm>
            <a:prstGeom prst="ellipse">
              <a:avLst/>
            </a:prstGeom>
            <a:solidFill>
              <a:schemeClr val="accent1"/>
            </a:solidFill>
            <a:ln w="25400">
              <a:solidFill>
                <a:schemeClr val="tx1"/>
              </a:solidFill>
              <a:prstDash val="solid"/>
            </a:ln>
          </p:spPr>
          <p:txBody>
            <a:bodyPr lIns="91440" tIns="45720" rIns="91440" bIns="45720"/>
            <a:lstStyle/>
            <a:p>
              <a:pPr>
                <a:defRPr/>
              </a:pPr>
              <a:endParaRPr lang="en-US" sz="1351" dirty="0"/>
            </a:p>
          </p:txBody>
        </p:sp>
        <p:pic>
          <p:nvPicPr>
            <p:cNvPr id="11" name="Graphic 10">
              <a:extLst>
                <a:ext uri="{FF2B5EF4-FFF2-40B4-BE49-F238E27FC236}">
                  <a16:creationId xmlns:a16="http://schemas.microsoft.com/office/drawing/2014/main" id="{ABE950FF-9099-23FF-EBBF-E03ED8F6E3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839" y="6029776"/>
              <a:ext cx="552652" cy="552652"/>
            </a:xfrm>
            <a:prstGeom prst="rect">
              <a:avLst/>
            </a:prstGeom>
          </p:spPr>
        </p:pic>
      </p:grpSp>
      <p:sp>
        <p:nvSpPr>
          <p:cNvPr id="12" name="TextBox 11">
            <a:extLst>
              <a:ext uri="{FF2B5EF4-FFF2-40B4-BE49-F238E27FC236}">
                <a16:creationId xmlns:a16="http://schemas.microsoft.com/office/drawing/2014/main" id="{DF628F88-0044-DA90-7E3B-550C43485508}"/>
              </a:ext>
            </a:extLst>
          </p:cNvPr>
          <p:cNvSpPr txBox="1"/>
          <p:nvPr/>
        </p:nvSpPr>
        <p:spPr>
          <a:xfrm>
            <a:off x="1491192" y="5999025"/>
            <a:ext cx="10151134" cy="523220"/>
          </a:xfrm>
          <a:prstGeom prst="rect">
            <a:avLst/>
          </a:prstGeom>
          <a:noFill/>
        </p:spPr>
        <p:txBody>
          <a:bodyPr wrap="square" rtlCol="0">
            <a:spAutoFit/>
          </a:bodyPr>
          <a:lstStyle/>
          <a:p>
            <a:pPr>
              <a:spcAft>
                <a:spcPts val="800"/>
              </a:spcAft>
            </a:pPr>
            <a:r>
              <a:rPr lang="en-US" sz="14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Tree>
    <p:extLst>
      <p:ext uri="{BB962C8B-B14F-4D97-AF65-F5344CB8AC3E}">
        <p14:creationId xmlns:p14="http://schemas.microsoft.com/office/powerpoint/2010/main" val="4211642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13" name="Picture 12" descr="A blue and black background with many small dots&#10;&#10;Description automatically generated">
            <a:extLst>
              <a:ext uri="{FF2B5EF4-FFF2-40B4-BE49-F238E27FC236}">
                <a16:creationId xmlns:a16="http://schemas.microsoft.com/office/drawing/2014/main" id="{011E243A-300D-2B1B-8C32-8791A54A7E92}"/>
              </a:ext>
            </a:extLst>
          </p:cNvPr>
          <p:cNvPicPr>
            <a:picLocks noChangeAspect="1"/>
          </p:cNvPicPr>
          <p:nvPr/>
        </p:nvPicPr>
        <p:blipFill>
          <a:blip r:embed="rId2">
            <a:alphaModFix amt="81000"/>
            <a:extLst>
              <a:ext uri="{28A0092B-C50C-407E-A947-70E740481C1C}">
                <a14:useLocalDpi xmlns:a14="http://schemas.microsoft.com/office/drawing/2010/main" val="0"/>
              </a:ext>
            </a:extLst>
          </a:blip>
          <a:srcRect t="17785"/>
          <a:stretch/>
        </p:blipFill>
        <p:spPr>
          <a:xfrm flipH="1">
            <a:off x="0" y="1222218"/>
            <a:ext cx="12197426" cy="5635782"/>
          </a:xfrm>
          <a:prstGeom prst="rect">
            <a:avLst/>
          </a:prstGeom>
        </p:spPr>
      </p:pic>
      <p:sp>
        <p:nvSpPr>
          <p:cNvPr id="2" name="Title 1">
            <a:extLst>
              <a:ext uri="{FF2B5EF4-FFF2-40B4-BE49-F238E27FC236}">
                <a16:creationId xmlns:a16="http://schemas.microsoft.com/office/drawing/2014/main" id="{3A6F3990-EE3A-4211-84BC-D25D0F231F08}"/>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Curriculum Development</a:t>
            </a:r>
          </a:p>
        </p:txBody>
      </p:sp>
      <p:graphicFrame>
        <p:nvGraphicFramePr>
          <p:cNvPr id="4" name="Content Placeholder 4">
            <a:extLst>
              <a:ext uri="{FF2B5EF4-FFF2-40B4-BE49-F238E27FC236}">
                <a16:creationId xmlns:a16="http://schemas.microsoft.com/office/drawing/2014/main" id="{12E2FFA7-A70F-4EF4-A8C0-E77762A30374}"/>
              </a:ext>
            </a:extLst>
          </p:cNvPr>
          <p:cNvGraphicFramePr>
            <a:graphicFrameLocks/>
          </p:cNvGraphicFramePr>
          <p:nvPr>
            <p:extLst>
              <p:ext uri="{D42A27DB-BD31-4B8C-83A1-F6EECF244321}">
                <p14:modId xmlns:p14="http://schemas.microsoft.com/office/powerpoint/2010/main" val="2444789379"/>
              </p:ext>
            </p:extLst>
          </p:nvPr>
        </p:nvGraphicFramePr>
        <p:xfrm>
          <a:off x="0" y="1270000"/>
          <a:ext cx="12192000" cy="3721102"/>
        </p:xfrm>
        <a:graphic>
          <a:graphicData uri="http://schemas.openxmlformats.org/drawingml/2006/table">
            <a:tbl>
              <a:tblPr firstRow="1" bandRow="1">
                <a:tableStyleId>{1FECB4D8-DB02-4DC6-A0A2-4F2EBAE1DC90}</a:tableStyleId>
              </a:tblPr>
              <a:tblGrid>
                <a:gridCol w="3396343">
                  <a:extLst>
                    <a:ext uri="{9D8B030D-6E8A-4147-A177-3AD203B41FA5}">
                      <a16:colId xmlns:a16="http://schemas.microsoft.com/office/drawing/2014/main" val="20000"/>
                    </a:ext>
                  </a:extLst>
                </a:gridCol>
                <a:gridCol w="1267097">
                  <a:extLst>
                    <a:ext uri="{9D8B030D-6E8A-4147-A177-3AD203B41FA5}">
                      <a16:colId xmlns:a16="http://schemas.microsoft.com/office/drawing/2014/main" val="20002"/>
                    </a:ext>
                  </a:extLst>
                </a:gridCol>
                <a:gridCol w="2385060">
                  <a:extLst>
                    <a:ext uri="{9D8B030D-6E8A-4147-A177-3AD203B41FA5}">
                      <a16:colId xmlns:a16="http://schemas.microsoft.com/office/drawing/2014/main" val="20003"/>
                    </a:ext>
                  </a:extLst>
                </a:gridCol>
                <a:gridCol w="2933700">
                  <a:extLst>
                    <a:ext uri="{9D8B030D-6E8A-4147-A177-3AD203B41FA5}">
                      <a16:colId xmlns:a16="http://schemas.microsoft.com/office/drawing/2014/main" val="20004"/>
                    </a:ext>
                  </a:extLst>
                </a:gridCol>
                <a:gridCol w="2209800">
                  <a:extLst>
                    <a:ext uri="{9D8B030D-6E8A-4147-A177-3AD203B41FA5}">
                      <a16:colId xmlns:a16="http://schemas.microsoft.com/office/drawing/2014/main" val="20005"/>
                    </a:ext>
                  </a:extLst>
                </a:gridCol>
              </a:tblGrid>
              <a:tr h="676331">
                <a:tc>
                  <a:txBody>
                    <a:bodyPr/>
                    <a:lstStyle/>
                    <a:p>
                      <a:pPr algn="ctr"/>
                      <a:r>
                        <a:rPr lang="en-US" sz="1800" dirty="0">
                          <a:latin typeface="Nirmala Text" panose="020B0502040204020203" pitchFamily="34" charset="0"/>
                          <a:ea typeface="Nirmala Text" panose="020B0502040204020203" pitchFamily="34" charset="0"/>
                          <a:cs typeface="Nirmala Text" panose="020B0502040204020203" pitchFamily="34" charset="0"/>
                        </a:rPr>
                        <a:t>ASSESSMENT &amp; ANALYSIS</a:t>
                      </a:r>
                      <a:endParaRPr lang="en-US" sz="1800" b="0" dirty="0">
                        <a:latin typeface="Nirmala Text" panose="020B0502040204020203" pitchFamily="34" charset="0"/>
                        <a:ea typeface="Nirmala Text" panose="020B0502040204020203" pitchFamily="34" charset="0"/>
                        <a:cs typeface="Nirmala Text" panose="020B0502040204020203"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800" dirty="0">
                          <a:latin typeface="Nirmala Text" panose="020B0502040204020203" pitchFamily="34" charset="0"/>
                          <a:ea typeface="Nirmala Text" panose="020B0502040204020203" pitchFamily="34" charset="0"/>
                          <a:cs typeface="Nirmala Text" panose="020B0502040204020203" pitchFamily="34" charset="0"/>
                        </a:rPr>
                        <a:t>DESIGN</a:t>
                      </a:r>
                      <a:endParaRPr lang="en-US" sz="1800" b="0" dirty="0">
                        <a:latin typeface="Nirmala Text" panose="020B0502040204020203" pitchFamily="34" charset="0"/>
                        <a:ea typeface="Nirmala Text" panose="020B0502040204020203" pitchFamily="34" charset="0"/>
                        <a:cs typeface="Nirmala Text" panose="020B0502040204020203" pitchFamily="34" charset="0"/>
                      </a:endParaRP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algn="ctr"/>
                      <a:r>
                        <a:rPr lang="en-US" sz="1800" dirty="0">
                          <a:latin typeface="Nirmala Text" panose="020B0502040204020203" pitchFamily="34" charset="0"/>
                          <a:ea typeface="Nirmala Text" panose="020B0502040204020203" pitchFamily="34" charset="0"/>
                          <a:cs typeface="Nirmala Text" panose="020B0502040204020203" pitchFamily="34" charset="0"/>
                        </a:rPr>
                        <a:t>DEVELOPMENT</a:t>
                      </a:r>
                      <a:endParaRPr lang="en-US" sz="1800" b="0" dirty="0">
                        <a:latin typeface="Nirmala Text" panose="020B0502040204020203" pitchFamily="34" charset="0"/>
                        <a:ea typeface="Nirmala Text" panose="020B0502040204020203" pitchFamily="34" charset="0"/>
                        <a:cs typeface="Nirmala Text" panose="020B0502040204020203" pitchFamily="34" charset="0"/>
                      </a:endParaRP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algn="ctr"/>
                      <a:r>
                        <a:rPr lang="en-US" sz="1800" dirty="0">
                          <a:latin typeface="Nirmala Text" panose="020B0502040204020203" pitchFamily="34" charset="0"/>
                          <a:ea typeface="Nirmala Text" panose="020B0502040204020203" pitchFamily="34" charset="0"/>
                          <a:cs typeface="Nirmala Text" panose="020B0502040204020203" pitchFamily="34" charset="0"/>
                        </a:rPr>
                        <a:t>IMPLEMENTATION</a:t>
                      </a:r>
                      <a:endParaRPr lang="en-US" sz="1800" b="0" dirty="0">
                        <a:latin typeface="Nirmala Text" panose="020B0502040204020203" pitchFamily="34" charset="0"/>
                        <a:ea typeface="Nirmala Text" panose="020B0502040204020203" pitchFamily="34" charset="0"/>
                        <a:cs typeface="Nirmala Text" panose="020B0502040204020203" pitchFamily="34" charset="0"/>
                      </a:endParaRP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a:r>
                        <a:rPr lang="en-US" sz="1800" dirty="0">
                          <a:latin typeface="Nirmala Text" panose="020B0502040204020203" pitchFamily="34" charset="0"/>
                          <a:ea typeface="Nirmala Text" panose="020B0502040204020203" pitchFamily="34" charset="0"/>
                          <a:cs typeface="Nirmala Text" panose="020B0502040204020203" pitchFamily="34" charset="0"/>
                        </a:rPr>
                        <a:t>EVALUATION</a:t>
                      </a:r>
                      <a:endParaRPr lang="en-US" sz="1800" b="0" dirty="0">
                        <a:latin typeface="Nirmala Text" panose="020B0502040204020203" pitchFamily="34" charset="0"/>
                        <a:ea typeface="Nirmala Text" panose="020B0502040204020203" pitchFamily="34" charset="0"/>
                        <a:cs typeface="Nirmala Text" panose="020B0502040204020203"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76331">
                <a:tc>
                  <a:txBody>
                    <a:bodyPr/>
                    <a:lstStyle/>
                    <a:p>
                      <a:pPr algn="ct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Outcomes &amp; Expectations</a:t>
                      </a:r>
                    </a:p>
                    <a:p>
                      <a:pPr algn="ct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Targeted Interviews</a:t>
                      </a:r>
                    </a:p>
                  </a:txBody>
                  <a:tcPr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Identify Deliverables</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Kick-Off</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Internal Coordination</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Completion Reports</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94740">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394740">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394740">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394740">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394740">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394740">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bl>
          </a:graphicData>
        </a:graphic>
      </p:graphicFrame>
      <p:sp>
        <p:nvSpPr>
          <p:cNvPr id="3" name="Rectangle 2">
            <a:extLst>
              <a:ext uri="{FF2B5EF4-FFF2-40B4-BE49-F238E27FC236}">
                <a16:creationId xmlns:a16="http://schemas.microsoft.com/office/drawing/2014/main" id="{560BEAF5-3AC7-4891-F6E1-1992C4C3DFDF}"/>
              </a:ext>
            </a:extLst>
          </p:cNvPr>
          <p:cNvSpPr/>
          <p:nvPr/>
        </p:nvSpPr>
        <p:spPr>
          <a:xfrm>
            <a:off x="310728" y="5430372"/>
            <a:ext cx="1233814" cy="461665"/>
          </a:xfrm>
          <a:prstGeom prst="rect">
            <a:avLst/>
          </a:prstGeom>
          <a:noFill/>
        </p:spPr>
        <p:txBody>
          <a:bodyPr wrap="square">
            <a:spAutoFit/>
          </a:bodyPr>
          <a:lstStyle/>
          <a:p>
            <a:pPr algn="ctr">
              <a:defRPr/>
            </a:pPr>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Notes</a:t>
            </a:r>
          </a:p>
        </p:txBody>
      </p:sp>
      <p:grpSp>
        <p:nvGrpSpPr>
          <p:cNvPr id="9" name="Group 8">
            <a:extLst>
              <a:ext uri="{FF2B5EF4-FFF2-40B4-BE49-F238E27FC236}">
                <a16:creationId xmlns:a16="http://schemas.microsoft.com/office/drawing/2014/main" id="{CFD73A2A-3621-8F9B-85F9-F20EEB2D97D6}"/>
              </a:ext>
            </a:extLst>
          </p:cNvPr>
          <p:cNvGrpSpPr/>
          <p:nvPr/>
        </p:nvGrpSpPr>
        <p:grpSpPr>
          <a:xfrm>
            <a:off x="549675" y="5892037"/>
            <a:ext cx="761990" cy="760344"/>
            <a:chOff x="366794" y="5823456"/>
            <a:chExt cx="958977" cy="956905"/>
          </a:xfrm>
        </p:grpSpPr>
        <p:sp>
          <p:nvSpPr>
            <p:cNvPr id="10" name="Oval 19">
              <a:extLst>
                <a:ext uri="{FF2B5EF4-FFF2-40B4-BE49-F238E27FC236}">
                  <a16:creationId xmlns:a16="http://schemas.microsoft.com/office/drawing/2014/main" id="{0A645225-F922-43DB-F194-1DA8DA1E1D1F}"/>
                </a:ext>
              </a:extLst>
            </p:cNvPr>
            <p:cNvSpPr>
              <a:spLocks noChangeArrowheads="1"/>
            </p:cNvSpPr>
            <p:nvPr/>
          </p:nvSpPr>
          <p:spPr bwMode="auto">
            <a:xfrm>
              <a:off x="366794" y="5823456"/>
              <a:ext cx="958977" cy="956905"/>
            </a:xfrm>
            <a:prstGeom prst="ellipse">
              <a:avLst/>
            </a:prstGeom>
            <a:solidFill>
              <a:schemeClr val="accent1"/>
            </a:solidFill>
            <a:ln w="25400">
              <a:solidFill>
                <a:schemeClr val="tx1"/>
              </a:solidFill>
              <a:prstDash val="solid"/>
            </a:ln>
          </p:spPr>
          <p:txBody>
            <a:bodyPr lIns="91440" tIns="45720" rIns="91440" bIns="45720"/>
            <a:lstStyle/>
            <a:p>
              <a:pPr>
                <a:defRPr/>
              </a:pPr>
              <a:endParaRPr lang="en-US" sz="1351" dirty="0"/>
            </a:p>
          </p:txBody>
        </p:sp>
        <p:pic>
          <p:nvPicPr>
            <p:cNvPr id="11" name="Graphic 10">
              <a:extLst>
                <a:ext uri="{FF2B5EF4-FFF2-40B4-BE49-F238E27FC236}">
                  <a16:creationId xmlns:a16="http://schemas.microsoft.com/office/drawing/2014/main" id="{C7369696-EDA1-4B47-883B-76357E83C4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839" y="6029776"/>
              <a:ext cx="552652" cy="552652"/>
            </a:xfrm>
            <a:prstGeom prst="rect">
              <a:avLst/>
            </a:prstGeom>
          </p:spPr>
        </p:pic>
      </p:grpSp>
      <p:sp>
        <p:nvSpPr>
          <p:cNvPr id="12" name="TextBox 11">
            <a:extLst>
              <a:ext uri="{FF2B5EF4-FFF2-40B4-BE49-F238E27FC236}">
                <a16:creationId xmlns:a16="http://schemas.microsoft.com/office/drawing/2014/main" id="{58C9EB03-FE64-4DD0-2676-39B2C377C1F7}"/>
              </a:ext>
            </a:extLst>
          </p:cNvPr>
          <p:cNvSpPr txBox="1"/>
          <p:nvPr/>
        </p:nvSpPr>
        <p:spPr>
          <a:xfrm>
            <a:off x="1491192" y="5999025"/>
            <a:ext cx="10151134" cy="523220"/>
          </a:xfrm>
          <a:prstGeom prst="rect">
            <a:avLst/>
          </a:prstGeom>
          <a:noFill/>
        </p:spPr>
        <p:txBody>
          <a:bodyPr wrap="square" rtlCol="0">
            <a:spAutoFit/>
          </a:bodyPr>
          <a:lstStyle/>
          <a:p>
            <a:pPr>
              <a:spcAft>
                <a:spcPts val="800"/>
              </a:spcAft>
            </a:pPr>
            <a:r>
              <a:rPr lang="en-US" sz="14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Tree>
    <p:extLst>
      <p:ext uri="{BB962C8B-B14F-4D97-AF65-F5344CB8AC3E}">
        <p14:creationId xmlns:p14="http://schemas.microsoft.com/office/powerpoint/2010/main" val="1392897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13" name="Picture 12" descr="A blue and black background with many small dots&#10;&#10;Description automatically generated">
            <a:extLst>
              <a:ext uri="{FF2B5EF4-FFF2-40B4-BE49-F238E27FC236}">
                <a16:creationId xmlns:a16="http://schemas.microsoft.com/office/drawing/2014/main" id="{011E243A-300D-2B1B-8C32-8791A54A7E92}"/>
              </a:ext>
            </a:extLst>
          </p:cNvPr>
          <p:cNvPicPr>
            <a:picLocks noChangeAspect="1"/>
          </p:cNvPicPr>
          <p:nvPr/>
        </p:nvPicPr>
        <p:blipFill>
          <a:blip r:embed="rId2">
            <a:alphaModFix amt="81000"/>
            <a:extLst>
              <a:ext uri="{28A0092B-C50C-407E-A947-70E740481C1C}">
                <a14:useLocalDpi xmlns:a14="http://schemas.microsoft.com/office/drawing/2010/main" val="0"/>
              </a:ext>
            </a:extLst>
          </a:blip>
          <a:srcRect t="17785"/>
          <a:stretch/>
        </p:blipFill>
        <p:spPr>
          <a:xfrm flipH="1">
            <a:off x="0" y="1269998"/>
            <a:ext cx="12197426" cy="5588001"/>
          </a:xfrm>
          <a:prstGeom prst="rect">
            <a:avLst/>
          </a:prstGeom>
        </p:spPr>
      </p:pic>
      <p:sp>
        <p:nvSpPr>
          <p:cNvPr id="2" name="Title 1">
            <a:extLst>
              <a:ext uri="{FF2B5EF4-FFF2-40B4-BE49-F238E27FC236}">
                <a16:creationId xmlns:a16="http://schemas.microsoft.com/office/drawing/2014/main" id="{3A6F3990-EE3A-4211-84BC-D25D0F231F08}"/>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Curriculum Development</a:t>
            </a:r>
          </a:p>
        </p:txBody>
      </p:sp>
      <p:graphicFrame>
        <p:nvGraphicFramePr>
          <p:cNvPr id="4" name="Content Placeholder 4">
            <a:extLst>
              <a:ext uri="{FF2B5EF4-FFF2-40B4-BE49-F238E27FC236}">
                <a16:creationId xmlns:a16="http://schemas.microsoft.com/office/drawing/2014/main" id="{12E2FFA7-A70F-4EF4-A8C0-E77762A30374}"/>
              </a:ext>
            </a:extLst>
          </p:cNvPr>
          <p:cNvGraphicFramePr>
            <a:graphicFrameLocks/>
          </p:cNvGraphicFramePr>
          <p:nvPr>
            <p:extLst>
              <p:ext uri="{D42A27DB-BD31-4B8C-83A1-F6EECF244321}">
                <p14:modId xmlns:p14="http://schemas.microsoft.com/office/powerpoint/2010/main" val="4255486392"/>
              </p:ext>
            </p:extLst>
          </p:nvPr>
        </p:nvGraphicFramePr>
        <p:xfrm>
          <a:off x="0" y="1269999"/>
          <a:ext cx="12192000" cy="3999233"/>
        </p:xfrm>
        <a:graphic>
          <a:graphicData uri="http://schemas.openxmlformats.org/drawingml/2006/table">
            <a:tbl>
              <a:tblPr firstRow="1" bandRow="1">
                <a:tableStyleId>{1FECB4D8-DB02-4DC6-A0A2-4F2EBAE1DC90}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3781359533"/>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gridCol w="2032000">
                  <a:extLst>
                    <a:ext uri="{9D8B030D-6E8A-4147-A177-3AD203B41FA5}">
                      <a16:colId xmlns:a16="http://schemas.microsoft.com/office/drawing/2014/main" val="20005"/>
                    </a:ext>
                  </a:extLst>
                </a:gridCol>
              </a:tblGrid>
              <a:tr h="661671">
                <a:tc>
                  <a:txBody>
                    <a:bodyPr/>
                    <a:lstStyle/>
                    <a:p>
                      <a:pPr algn="ctr"/>
                      <a:r>
                        <a:rPr lang="en-US" sz="1800" dirty="0">
                          <a:latin typeface="Nirmala Text" panose="020B0502040204020203" pitchFamily="34" charset="0"/>
                          <a:ea typeface="Nirmala Text" panose="020B0502040204020203" pitchFamily="34" charset="0"/>
                          <a:cs typeface="Nirmala Text" panose="020B0502040204020203" pitchFamily="34" charset="0"/>
                        </a:rPr>
                        <a:t>RISK</a:t>
                      </a:r>
                      <a:endParaRPr lang="en-US" sz="1800" b="0" dirty="0">
                        <a:latin typeface="Nirmala Text" panose="020B0502040204020203" pitchFamily="34" charset="0"/>
                        <a:ea typeface="Nirmala Text" panose="020B0502040204020203" pitchFamily="34" charset="0"/>
                        <a:cs typeface="Nirmala Text" panose="020B0502040204020203"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a:r>
                        <a:rPr lang="en-US" sz="1800" b="1" dirty="0">
                          <a:latin typeface="Nirmala Text" panose="020B0502040204020203" pitchFamily="34" charset="0"/>
                          <a:ea typeface="Nirmala Text" panose="020B0502040204020203" pitchFamily="34" charset="0"/>
                          <a:cs typeface="Nirmala Text" panose="020B0502040204020203" pitchFamily="34" charset="0"/>
                        </a:rPr>
                        <a:t>ROOT CAUSE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800" dirty="0">
                          <a:latin typeface="Nirmala Text" panose="020B0502040204020203" pitchFamily="34" charset="0"/>
                          <a:ea typeface="Nirmala Text" panose="020B0502040204020203" pitchFamily="34" charset="0"/>
                          <a:cs typeface="Nirmala Text" panose="020B0502040204020203" pitchFamily="34" charset="0"/>
                        </a:rPr>
                        <a:t>IMPACT</a:t>
                      </a:r>
                      <a:endParaRPr lang="en-US" sz="1800" b="0" dirty="0">
                        <a:latin typeface="Nirmala Text" panose="020B0502040204020203" pitchFamily="34" charset="0"/>
                        <a:ea typeface="Nirmala Text" panose="020B0502040204020203" pitchFamily="34" charset="0"/>
                        <a:cs typeface="Nirmala Text" panose="020B0502040204020203" pitchFamily="34" charset="0"/>
                      </a:endParaRP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algn="ctr"/>
                      <a:r>
                        <a:rPr lang="en-US" sz="1800" dirty="0">
                          <a:latin typeface="Nirmala Text" panose="020B0502040204020203" pitchFamily="34" charset="0"/>
                          <a:ea typeface="Nirmala Text" panose="020B0502040204020203" pitchFamily="34" charset="0"/>
                          <a:cs typeface="Nirmala Text" panose="020B0502040204020203" pitchFamily="34" charset="0"/>
                        </a:rPr>
                        <a:t>PROBABILITY</a:t>
                      </a:r>
                      <a:endParaRPr lang="en-US" sz="1800" b="0" dirty="0">
                        <a:latin typeface="Nirmala Text" panose="020B0502040204020203" pitchFamily="34" charset="0"/>
                        <a:ea typeface="Nirmala Text" panose="020B0502040204020203" pitchFamily="34" charset="0"/>
                        <a:cs typeface="Nirmala Text" panose="020B0502040204020203" pitchFamily="34" charset="0"/>
                      </a:endParaRP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algn="ctr"/>
                      <a:r>
                        <a:rPr lang="en-US" sz="1800" dirty="0">
                          <a:latin typeface="Nirmala Text" panose="020B0502040204020203" pitchFamily="34" charset="0"/>
                          <a:ea typeface="Nirmala Text" panose="020B0502040204020203" pitchFamily="34" charset="0"/>
                          <a:cs typeface="Nirmala Text" panose="020B0502040204020203" pitchFamily="34" charset="0"/>
                        </a:rPr>
                        <a:t>RISK RESPONSE</a:t>
                      </a:r>
                      <a:endParaRPr lang="en-US" sz="1800" b="0" dirty="0">
                        <a:latin typeface="Nirmala Text" panose="020B0502040204020203" pitchFamily="34" charset="0"/>
                        <a:ea typeface="Nirmala Text" panose="020B0502040204020203" pitchFamily="34" charset="0"/>
                        <a:cs typeface="Nirmala Text" panose="020B0502040204020203" pitchFamily="34" charset="0"/>
                      </a:endParaRP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a:r>
                        <a:rPr lang="en-US" sz="1800" dirty="0">
                          <a:latin typeface="Nirmala Text" panose="020B0502040204020203" pitchFamily="34" charset="0"/>
                          <a:ea typeface="Nirmala Text" panose="020B0502040204020203" pitchFamily="34" charset="0"/>
                          <a:cs typeface="Nirmala Text" panose="020B0502040204020203" pitchFamily="34" charset="0"/>
                        </a:rPr>
                        <a:t>RISK OWNER</a:t>
                      </a:r>
                      <a:endParaRPr lang="en-US" sz="1800" b="0" dirty="0">
                        <a:latin typeface="Nirmala Text" panose="020B0502040204020203" pitchFamily="34" charset="0"/>
                        <a:ea typeface="Nirmala Text" panose="020B0502040204020203" pitchFamily="34" charset="0"/>
                        <a:cs typeface="Nirmala Text" panose="020B0502040204020203"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585596">
                <a:tc>
                  <a:txBody>
                    <a:bodyPr/>
                    <a:lstStyle/>
                    <a:p>
                      <a:pPr algn="ct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Senior Leadership Buy-In</a:t>
                      </a:r>
                    </a:p>
                  </a:txBody>
                  <a:tcPr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Lack of Communication, Engagement</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Plan to be re-negotiated</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Intermediate</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Back-Up Plan in place</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Training</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458661">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58661">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458661">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58661">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458661">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458661">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bl>
          </a:graphicData>
        </a:graphic>
      </p:graphicFrame>
      <p:sp>
        <p:nvSpPr>
          <p:cNvPr id="3" name="Rectangle 2">
            <a:extLst>
              <a:ext uri="{FF2B5EF4-FFF2-40B4-BE49-F238E27FC236}">
                <a16:creationId xmlns:a16="http://schemas.microsoft.com/office/drawing/2014/main" id="{560BEAF5-3AC7-4891-F6E1-1992C4C3DFDF}"/>
              </a:ext>
            </a:extLst>
          </p:cNvPr>
          <p:cNvSpPr/>
          <p:nvPr/>
        </p:nvSpPr>
        <p:spPr>
          <a:xfrm>
            <a:off x="322158" y="5430372"/>
            <a:ext cx="1233814" cy="461665"/>
          </a:xfrm>
          <a:prstGeom prst="rect">
            <a:avLst/>
          </a:prstGeom>
          <a:noFill/>
        </p:spPr>
        <p:txBody>
          <a:bodyPr wrap="square">
            <a:spAutoFit/>
          </a:bodyPr>
          <a:lstStyle/>
          <a:p>
            <a:pPr algn="ctr">
              <a:defRPr/>
            </a:pPr>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Notes</a:t>
            </a:r>
          </a:p>
        </p:txBody>
      </p:sp>
      <p:grpSp>
        <p:nvGrpSpPr>
          <p:cNvPr id="9" name="Group 8">
            <a:extLst>
              <a:ext uri="{FF2B5EF4-FFF2-40B4-BE49-F238E27FC236}">
                <a16:creationId xmlns:a16="http://schemas.microsoft.com/office/drawing/2014/main" id="{CFD73A2A-3621-8F9B-85F9-F20EEB2D97D6}"/>
              </a:ext>
            </a:extLst>
          </p:cNvPr>
          <p:cNvGrpSpPr/>
          <p:nvPr/>
        </p:nvGrpSpPr>
        <p:grpSpPr>
          <a:xfrm>
            <a:off x="549675" y="5892037"/>
            <a:ext cx="761990" cy="760344"/>
            <a:chOff x="366794" y="5823456"/>
            <a:chExt cx="958977" cy="956905"/>
          </a:xfrm>
        </p:grpSpPr>
        <p:sp>
          <p:nvSpPr>
            <p:cNvPr id="10" name="Oval 19">
              <a:extLst>
                <a:ext uri="{FF2B5EF4-FFF2-40B4-BE49-F238E27FC236}">
                  <a16:creationId xmlns:a16="http://schemas.microsoft.com/office/drawing/2014/main" id="{0A645225-F922-43DB-F194-1DA8DA1E1D1F}"/>
                </a:ext>
              </a:extLst>
            </p:cNvPr>
            <p:cNvSpPr>
              <a:spLocks noChangeArrowheads="1"/>
            </p:cNvSpPr>
            <p:nvPr/>
          </p:nvSpPr>
          <p:spPr bwMode="auto">
            <a:xfrm>
              <a:off x="366794" y="5823456"/>
              <a:ext cx="958977" cy="956905"/>
            </a:xfrm>
            <a:prstGeom prst="ellipse">
              <a:avLst/>
            </a:prstGeom>
            <a:solidFill>
              <a:schemeClr val="accent1"/>
            </a:solidFill>
            <a:ln w="25400">
              <a:solidFill>
                <a:schemeClr val="tx1"/>
              </a:solidFill>
              <a:prstDash val="solid"/>
            </a:ln>
          </p:spPr>
          <p:txBody>
            <a:bodyPr lIns="91440" tIns="45720" rIns="91440" bIns="45720"/>
            <a:lstStyle/>
            <a:p>
              <a:pPr>
                <a:defRPr/>
              </a:pPr>
              <a:endParaRPr lang="en-US" sz="1351" dirty="0"/>
            </a:p>
          </p:txBody>
        </p:sp>
        <p:pic>
          <p:nvPicPr>
            <p:cNvPr id="11" name="Graphic 10">
              <a:extLst>
                <a:ext uri="{FF2B5EF4-FFF2-40B4-BE49-F238E27FC236}">
                  <a16:creationId xmlns:a16="http://schemas.microsoft.com/office/drawing/2014/main" id="{C7369696-EDA1-4B47-883B-76357E83C4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839" y="6029776"/>
              <a:ext cx="552652" cy="552652"/>
            </a:xfrm>
            <a:prstGeom prst="rect">
              <a:avLst/>
            </a:prstGeom>
          </p:spPr>
        </p:pic>
      </p:grpSp>
      <p:sp>
        <p:nvSpPr>
          <p:cNvPr id="12" name="TextBox 11">
            <a:extLst>
              <a:ext uri="{FF2B5EF4-FFF2-40B4-BE49-F238E27FC236}">
                <a16:creationId xmlns:a16="http://schemas.microsoft.com/office/drawing/2014/main" id="{58C9EB03-FE64-4DD0-2676-39B2C377C1F7}"/>
              </a:ext>
            </a:extLst>
          </p:cNvPr>
          <p:cNvSpPr txBox="1"/>
          <p:nvPr/>
        </p:nvSpPr>
        <p:spPr>
          <a:xfrm>
            <a:off x="1491192" y="5999025"/>
            <a:ext cx="10151134" cy="523220"/>
          </a:xfrm>
          <a:prstGeom prst="rect">
            <a:avLst/>
          </a:prstGeom>
          <a:noFill/>
        </p:spPr>
        <p:txBody>
          <a:bodyPr wrap="square" rtlCol="0">
            <a:spAutoFit/>
          </a:bodyPr>
          <a:lstStyle/>
          <a:p>
            <a:pPr>
              <a:spcAft>
                <a:spcPts val="800"/>
              </a:spcAft>
            </a:pPr>
            <a:r>
              <a:rPr lang="en-US" sz="14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Tree>
    <p:extLst>
      <p:ext uri="{BB962C8B-B14F-4D97-AF65-F5344CB8AC3E}">
        <p14:creationId xmlns:p14="http://schemas.microsoft.com/office/powerpoint/2010/main" val="666143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black background with many small dots&#10;&#10;Description automatically generated">
            <a:extLst>
              <a:ext uri="{FF2B5EF4-FFF2-40B4-BE49-F238E27FC236}">
                <a16:creationId xmlns:a16="http://schemas.microsoft.com/office/drawing/2014/main" id="{9371A7F0-75D0-EF64-F5CA-0E0D49936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7426" cy="6854952"/>
          </a:xfrm>
          <a:prstGeom prst="rect">
            <a:avLst/>
          </a:prstGeom>
        </p:spPr>
      </p:pic>
      <p:sp>
        <p:nvSpPr>
          <p:cNvPr id="11" name="Rectangle 10">
            <a:extLst>
              <a:ext uri="{FF2B5EF4-FFF2-40B4-BE49-F238E27FC236}">
                <a16:creationId xmlns:a16="http://schemas.microsoft.com/office/drawing/2014/main" id="{66F52F17-0846-FE6D-50FD-C6A7F2F74BE1}"/>
              </a:ext>
            </a:extLst>
          </p:cNvPr>
          <p:cNvSpPr/>
          <p:nvPr/>
        </p:nvSpPr>
        <p:spPr>
          <a:xfrm>
            <a:off x="3812" y="1989488"/>
            <a:ext cx="12192000" cy="1762038"/>
          </a:xfrm>
          <a:prstGeom prst="rect">
            <a:avLst/>
          </a:prstGeom>
          <a:gradFill>
            <a:gsLst>
              <a:gs pos="100000">
                <a:schemeClr val="tx2">
                  <a:alpha val="84000"/>
                </a:schemeClr>
              </a:gs>
              <a:gs pos="0">
                <a:schemeClr val="accent1"/>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14AD6-D527-4419-A70D-1B296FDDF876}"/>
              </a:ext>
            </a:extLst>
          </p:cNvPr>
          <p:cNvSpPr>
            <a:spLocks noGrp="1"/>
          </p:cNvSpPr>
          <p:nvPr>
            <p:ph type="title"/>
          </p:nvPr>
        </p:nvSpPr>
        <p:spPr>
          <a:xfrm>
            <a:off x="837865" y="2174809"/>
            <a:ext cx="7570694" cy="1055334"/>
          </a:xfrm>
        </p:spPr>
        <p:txBody>
          <a:bodyPr>
            <a:normAutofit/>
          </a:bodyPr>
          <a:lstStyle/>
          <a:p>
            <a:r>
              <a:rPr lang="en-US" sz="4200" b="1" dirty="0">
                <a:latin typeface="Nirmala Text" panose="020B0502040204020203" pitchFamily="34" charset="0"/>
                <a:cs typeface="Nirmala Text" panose="020B0502040204020203" pitchFamily="34" charset="0"/>
              </a:rPr>
              <a:t>Your Title Goes Here</a:t>
            </a:r>
          </a:p>
        </p:txBody>
      </p:sp>
      <p:sp>
        <p:nvSpPr>
          <p:cNvPr id="3" name="Content Placeholder 2">
            <a:extLst>
              <a:ext uri="{FF2B5EF4-FFF2-40B4-BE49-F238E27FC236}">
                <a16:creationId xmlns:a16="http://schemas.microsoft.com/office/drawing/2014/main" id="{B0418152-4627-429A-8497-70C1928B15B6}"/>
              </a:ext>
            </a:extLst>
          </p:cNvPr>
          <p:cNvSpPr>
            <a:spLocks noGrp="1"/>
          </p:cNvSpPr>
          <p:nvPr>
            <p:ph idx="1"/>
          </p:nvPr>
        </p:nvSpPr>
        <p:spPr>
          <a:xfrm>
            <a:off x="1685029" y="3091946"/>
            <a:ext cx="5876365" cy="535912"/>
          </a:xfrm>
        </p:spPr>
        <p:txBody>
          <a:bodyPr>
            <a:normAutofit/>
          </a:bodyPr>
          <a:lstStyle/>
          <a:p>
            <a:pPr marL="0" indent="0">
              <a:buNone/>
            </a:pPr>
            <a:r>
              <a:rPr lang="en-US" sz="2400" i="1" dirty="0">
                <a:latin typeface="Nirmala Text" panose="020B0502040204020203" pitchFamily="34" charset="0"/>
                <a:ea typeface="Nirmala Text" panose="020B0502040204020203" pitchFamily="34" charset="0"/>
                <a:cs typeface="Nirmala Text" panose="020B0502040204020203" pitchFamily="34" charset="0"/>
              </a:rPr>
              <a:t>Subhead goes here</a:t>
            </a:r>
          </a:p>
        </p:txBody>
      </p:sp>
      <p:sp>
        <p:nvSpPr>
          <p:cNvPr id="8" name="Rectangle 7">
            <a:extLst>
              <a:ext uri="{FF2B5EF4-FFF2-40B4-BE49-F238E27FC236}">
                <a16:creationId xmlns:a16="http://schemas.microsoft.com/office/drawing/2014/main" id="{DD9CC29B-2702-400E-AB8C-11B45295E250}"/>
              </a:ext>
            </a:extLst>
          </p:cNvPr>
          <p:cNvSpPr/>
          <p:nvPr/>
        </p:nvSpPr>
        <p:spPr>
          <a:xfrm>
            <a:off x="9915518" y="416859"/>
            <a:ext cx="1763598" cy="12666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Your Logo Here</a:t>
            </a:r>
          </a:p>
        </p:txBody>
      </p:sp>
      <p:sp>
        <p:nvSpPr>
          <p:cNvPr id="12" name="TextBox 11">
            <a:extLst>
              <a:ext uri="{FF2B5EF4-FFF2-40B4-BE49-F238E27FC236}">
                <a16:creationId xmlns:a16="http://schemas.microsoft.com/office/drawing/2014/main" id="{79062D47-78AC-4240-9DC1-E37E7F2D54C2}"/>
              </a:ext>
            </a:extLst>
          </p:cNvPr>
          <p:cNvSpPr txBox="1"/>
          <p:nvPr/>
        </p:nvSpPr>
        <p:spPr>
          <a:xfrm>
            <a:off x="313094" y="5955831"/>
            <a:ext cx="1235529" cy="600164"/>
          </a:xfrm>
          <a:prstGeom prst="rect">
            <a:avLst/>
          </a:prstGeom>
          <a:noFill/>
        </p:spPr>
        <p:txBody>
          <a:bodyPr wrap="square" rtlCol="0">
            <a:spAutoFit/>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Lorem ipsum</a:t>
            </a:r>
          </a:p>
          <a:p>
            <a:r>
              <a:rPr lang="en-US" sz="1100" dirty="0">
                <a:latin typeface="Nirmala Text" panose="020B0502040204020203" pitchFamily="34" charset="0"/>
                <a:ea typeface="Nirmala Text" panose="020B0502040204020203" pitchFamily="34" charset="0"/>
                <a:cs typeface="Nirmala Text" panose="020B0502040204020203" pitchFamily="34" charset="0"/>
              </a:rPr>
              <a:t>Dolor</a:t>
            </a:r>
          </a:p>
          <a:p>
            <a:r>
              <a:rPr lang="en-US" sz="1100" dirty="0">
                <a:latin typeface="Nirmala Text" panose="020B0502040204020203" pitchFamily="34" charset="0"/>
                <a:ea typeface="Nirmala Text" panose="020B0502040204020203" pitchFamily="34" charset="0"/>
                <a:cs typeface="Nirmala Text" panose="020B0502040204020203" pitchFamily="34" charset="0"/>
              </a:rPr>
              <a:t>Sit </a:t>
            </a:r>
            <a:r>
              <a:rPr lang="en-US" sz="1100" dirty="0" err="1">
                <a:latin typeface="Nirmala Text" panose="020B0502040204020203" pitchFamily="34" charset="0"/>
                <a:ea typeface="Nirmala Text" panose="020B0502040204020203" pitchFamily="34" charset="0"/>
                <a:cs typeface="Nirmala Text" panose="020B0502040204020203" pitchFamily="34" charset="0"/>
              </a:rPr>
              <a:t>amet</a:t>
            </a:r>
            <a:r>
              <a:rPr lang="en-US" sz="11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a:t>
            </a:r>
          </a:p>
        </p:txBody>
      </p:sp>
      <p:sp>
        <p:nvSpPr>
          <p:cNvPr id="14" name="Rectangle 13">
            <a:extLst>
              <a:ext uri="{FF2B5EF4-FFF2-40B4-BE49-F238E27FC236}">
                <a16:creationId xmlns:a16="http://schemas.microsoft.com/office/drawing/2014/main" id="{3F456846-C14F-98E5-EC4A-9CA82A968241}"/>
              </a:ext>
            </a:extLst>
          </p:cNvPr>
          <p:cNvSpPr/>
          <p:nvPr/>
        </p:nvSpPr>
        <p:spPr>
          <a:xfrm rot="5400000">
            <a:off x="6342542" y="-1787658"/>
            <a:ext cx="154844" cy="1155169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407C7C-06D7-E9A4-9E79-79D16AAA7DBB}"/>
              </a:ext>
            </a:extLst>
          </p:cNvPr>
          <p:cNvSpPr/>
          <p:nvPr/>
        </p:nvSpPr>
        <p:spPr>
          <a:xfrm rot="5400000">
            <a:off x="6178937" y="-2110504"/>
            <a:ext cx="154845" cy="118789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840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13" name="Picture 12" descr="A blue and black background with many small dots&#10;&#10;Description automatically generated">
            <a:extLst>
              <a:ext uri="{FF2B5EF4-FFF2-40B4-BE49-F238E27FC236}">
                <a16:creationId xmlns:a16="http://schemas.microsoft.com/office/drawing/2014/main" id="{F81A4F33-EC3A-BAE3-E5F6-CCFA3EBE0352}"/>
              </a:ext>
            </a:extLst>
          </p:cNvPr>
          <p:cNvPicPr>
            <a:picLocks noChangeAspect="1"/>
          </p:cNvPicPr>
          <p:nvPr/>
        </p:nvPicPr>
        <p:blipFill>
          <a:blip r:embed="rId2">
            <a:alphaModFix amt="81000"/>
            <a:extLst>
              <a:ext uri="{28A0092B-C50C-407E-A947-70E740481C1C}">
                <a14:useLocalDpi xmlns:a14="http://schemas.microsoft.com/office/drawing/2010/main" val="0"/>
              </a:ext>
            </a:extLst>
          </a:blip>
          <a:srcRect t="17785"/>
          <a:stretch/>
        </p:blipFill>
        <p:spPr>
          <a:xfrm flipH="1">
            <a:off x="0" y="1222218"/>
            <a:ext cx="12197426" cy="5635782"/>
          </a:xfrm>
          <a:prstGeom prst="rect">
            <a:avLst/>
          </a:prstGeom>
        </p:spPr>
      </p:pic>
      <p:sp>
        <p:nvSpPr>
          <p:cNvPr id="2" name="Title 1">
            <a:extLst>
              <a:ext uri="{FF2B5EF4-FFF2-40B4-BE49-F238E27FC236}">
                <a16:creationId xmlns:a16="http://schemas.microsoft.com/office/drawing/2014/main" id="{D66E9D19-DBC1-4982-9E88-4B3FA092D528}"/>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Home Study: potential curriculum topics</a:t>
            </a:r>
          </a:p>
        </p:txBody>
      </p:sp>
      <p:graphicFrame>
        <p:nvGraphicFramePr>
          <p:cNvPr id="4" name="Content Placeholder 4">
            <a:extLst>
              <a:ext uri="{FF2B5EF4-FFF2-40B4-BE49-F238E27FC236}">
                <a16:creationId xmlns:a16="http://schemas.microsoft.com/office/drawing/2014/main" id="{D7100176-2AF5-4B14-AC03-BDE8534AD506}"/>
              </a:ext>
            </a:extLst>
          </p:cNvPr>
          <p:cNvGraphicFramePr>
            <a:graphicFrameLocks/>
          </p:cNvGraphicFramePr>
          <p:nvPr>
            <p:extLst>
              <p:ext uri="{D42A27DB-BD31-4B8C-83A1-F6EECF244321}">
                <p14:modId xmlns:p14="http://schemas.microsoft.com/office/powerpoint/2010/main" val="1589541242"/>
              </p:ext>
            </p:extLst>
          </p:nvPr>
        </p:nvGraphicFramePr>
        <p:xfrm>
          <a:off x="0" y="1118727"/>
          <a:ext cx="12192000" cy="4227006"/>
        </p:xfrm>
        <a:graphic>
          <a:graphicData uri="http://schemas.openxmlformats.org/drawingml/2006/table">
            <a:tbl>
              <a:tblPr firstRow="1" bandRow="1">
                <a:tableStyleId>{1FECB4D8-DB02-4DC6-A0A2-4F2EBAE1DC90}</a:tableStyleId>
              </a:tblPr>
              <a:tblGrid>
                <a:gridCol w="2794000">
                  <a:extLst>
                    <a:ext uri="{9D8B030D-6E8A-4147-A177-3AD203B41FA5}">
                      <a16:colId xmlns:a16="http://schemas.microsoft.com/office/drawing/2014/main" val="20000"/>
                    </a:ext>
                  </a:extLst>
                </a:gridCol>
                <a:gridCol w="3572933">
                  <a:extLst>
                    <a:ext uri="{9D8B030D-6E8A-4147-A177-3AD203B41FA5}">
                      <a16:colId xmlns:a16="http://schemas.microsoft.com/office/drawing/2014/main" val="20001"/>
                    </a:ext>
                  </a:extLst>
                </a:gridCol>
                <a:gridCol w="277706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355826">
                <a:tc>
                  <a:txBody>
                    <a:bodyPr/>
                    <a:lstStyle/>
                    <a:p>
                      <a:pPr algn="l"/>
                      <a:r>
                        <a:rPr lang="en-US" b="1" dirty="0">
                          <a:latin typeface="Nirmala Text" panose="020B0502040204020203" pitchFamily="34" charset="0"/>
                          <a:ea typeface="Nirmala Text" panose="020B0502040204020203" pitchFamily="34" charset="0"/>
                          <a:cs typeface="Nirmala Text" panose="020B0502040204020203" pitchFamily="34" charset="0"/>
                        </a:rPr>
                        <a:t>DISEASE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13A67"/>
                    </a:solidFill>
                  </a:tcPr>
                </a:tc>
                <a:tc>
                  <a:txBody>
                    <a:bodyPr/>
                    <a:lstStyle/>
                    <a:p>
                      <a:pPr algn="l"/>
                      <a:r>
                        <a:rPr lang="en-US" b="1" dirty="0">
                          <a:latin typeface="Nirmala Text" panose="020B0502040204020203" pitchFamily="34" charset="0"/>
                          <a:ea typeface="Nirmala Text" panose="020B0502040204020203" pitchFamily="34" charset="0"/>
                          <a:cs typeface="Nirmala Text" panose="020B0502040204020203" pitchFamily="34" charset="0"/>
                        </a:rPr>
                        <a:t>[ YOUR PRODUCT HERE ]</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tc>
                  <a:txBody>
                    <a:bodyPr/>
                    <a:lstStyle/>
                    <a:p>
                      <a:pPr algn="l"/>
                      <a:r>
                        <a:rPr lang="en-US" b="1" dirty="0">
                          <a:latin typeface="Nirmala Text" panose="020B0502040204020203" pitchFamily="34" charset="0"/>
                          <a:ea typeface="Nirmala Text" panose="020B0502040204020203" pitchFamily="34" charset="0"/>
                          <a:cs typeface="Nirmala Text" panose="020B0502040204020203" pitchFamily="34" charset="0"/>
                        </a:rPr>
                        <a:t>COMPETITORS</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algn="l"/>
                      <a:r>
                        <a:rPr lang="en-US" b="1" dirty="0">
                          <a:latin typeface="Nirmala Text" panose="020B0502040204020203" pitchFamily="34" charset="0"/>
                          <a:ea typeface="Nirmala Text" panose="020B0502040204020203" pitchFamily="34" charset="0"/>
                          <a:cs typeface="Nirmala Text" panose="020B0502040204020203" pitchFamily="34" charset="0"/>
                        </a:rPr>
                        <a:t>SKILLS/PROCESSORS</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29919">
                <a:tc>
                  <a:txBody>
                    <a:bodyPr/>
                    <a:lstStyle/>
                    <a:p>
                      <a:r>
                        <a:rPr lang="en-US" sz="12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OVERVIEW</a:t>
                      </a: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tc>
                  <a:txBody>
                    <a:bodyPr/>
                    <a:lstStyle/>
                    <a:p>
                      <a:r>
                        <a:rPr lang="en-US" sz="12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DEVELOPMENT</a:t>
                      </a:r>
                      <a:r>
                        <a:rPr lang="en-US" sz="1200" b="1" baseline="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 HISTORY</a:t>
                      </a:r>
                      <a:endParaRPr lang="en-US" sz="12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tc>
                  <a:txBody>
                    <a:bodyPr/>
                    <a:lstStyle/>
                    <a:p>
                      <a:r>
                        <a:rPr lang="en-US" sz="12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PACKAGE INSERT</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tc>
                  <a:txBody>
                    <a:bodyPr/>
                    <a:lstStyle/>
                    <a:p>
                      <a:r>
                        <a:rPr lang="en-US" sz="12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CORE</a:t>
                      </a:r>
                      <a:r>
                        <a:rPr lang="en-US" sz="1200" b="1" baseline="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 SELLING SKILLS</a:t>
                      </a:r>
                      <a:endParaRPr lang="en-US" sz="12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439161">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447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p>
                      <a:endPar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439161">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391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439161">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439161">
                <a:tc>
                  <a:txBody>
                    <a:bodyPr/>
                    <a:lstStyle/>
                    <a:p>
                      <a:endPar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439161">
                <a:tc>
                  <a:txBody>
                    <a:bodyPr/>
                    <a:lstStyle/>
                    <a:p>
                      <a:endPar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439161">
                <a:tc>
                  <a:txBody>
                    <a:bodyPr/>
                    <a:lstStyle/>
                    <a:p>
                      <a:endPar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US" sz="120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Your text here</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bl>
          </a:graphicData>
        </a:graphic>
      </p:graphicFrame>
      <p:sp>
        <p:nvSpPr>
          <p:cNvPr id="3" name="Rectangle 2">
            <a:extLst>
              <a:ext uri="{FF2B5EF4-FFF2-40B4-BE49-F238E27FC236}">
                <a16:creationId xmlns:a16="http://schemas.microsoft.com/office/drawing/2014/main" id="{D73451AB-BE74-E3FB-1653-063A1BDD597B}"/>
              </a:ext>
            </a:extLst>
          </p:cNvPr>
          <p:cNvSpPr/>
          <p:nvPr/>
        </p:nvSpPr>
        <p:spPr>
          <a:xfrm>
            <a:off x="310728" y="5430372"/>
            <a:ext cx="1266612" cy="461665"/>
          </a:xfrm>
          <a:prstGeom prst="rect">
            <a:avLst/>
          </a:prstGeom>
          <a:noFill/>
        </p:spPr>
        <p:txBody>
          <a:bodyPr wrap="square">
            <a:spAutoFit/>
          </a:bodyPr>
          <a:lstStyle/>
          <a:p>
            <a:pPr algn="ctr">
              <a:defRPr/>
            </a:pPr>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Notes</a:t>
            </a:r>
          </a:p>
        </p:txBody>
      </p:sp>
      <p:grpSp>
        <p:nvGrpSpPr>
          <p:cNvPr id="9" name="Group 8">
            <a:extLst>
              <a:ext uri="{FF2B5EF4-FFF2-40B4-BE49-F238E27FC236}">
                <a16:creationId xmlns:a16="http://schemas.microsoft.com/office/drawing/2014/main" id="{CB2D2CEB-7261-0DCF-947A-19A49C5E42D8}"/>
              </a:ext>
            </a:extLst>
          </p:cNvPr>
          <p:cNvGrpSpPr/>
          <p:nvPr/>
        </p:nvGrpSpPr>
        <p:grpSpPr>
          <a:xfrm>
            <a:off x="549675" y="5892037"/>
            <a:ext cx="761990" cy="760344"/>
            <a:chOff x="366794" y="5823456"/>
            <a:chExt cx="958977" cy="956905"/>
          </a:xfrm>
        </p:grpSpPr>
        <p:sp>
          <p:nvSpPr>
            <p:cNvPr id="10" name="Oval 19">
              <a:extLst>
                <a:ext uri="{FF2B5EF4-FFF2-40B4-BE49-F238E27FC236}">
                  <a16:creationId xmlns:a16="http://schemas.microsoft.com/office/drawing/2014/main" id="{5A89B2D5-88E1-929D-5574-783DA4BA1C51}"/>
                </a:ext>
              </a:extLst>
            </p:cNvPr>
            <p:cNvSpPr>
              <a:spLocks noChangeArrowheads="1"/>
            </p:cNvSpPr>
            <p:nvPr/>
          </p:nvSpPr>
          <p:spPr bwMode="auto">
            <a:xfrm>
              <a:off x="366794" y="5823456"/>
              <a:ext cx="958977" cy="956905"/>
            </a:xfrm>
            <a:prstGeom prst="ellipse">
              <a:avLst/>
            </a:prstGeom>
            <a:solidFill>
              <a:schemeClr val="accent1"/>
            </a:solidFill>
            <a:ln w="25400">
              <a:solidFill>
                <a:schemeClr val="tx1"/>
              </a:solidFill>
              <a:prstDash val="solid"/>
            </a:ln>
          </p:spPr>
          <p:txBody>
            <a:bodyPr lIns="91440" tIns="45720" rIns="91440" bIns="45720"/>
            <a:lstStyle/>
            <a:p>
              <a:pPr>
                <a:defRPr/>
              </a:pPr>
              <a:endParaRPr lang="en-US" sz="1351" dirty="0"/>
            </a:p>
          </p:txBody>
        </p:sp>
        <p:pic>
          <p:nvPicPr>
            <p:cNvPr id="11" name="Graphic 10">
              <a:extLst>
                <a:ext uri="{FF2B5EF4-FFF2-40B4-BE49-F238E27FC236}">
                  <a16:creationId xmlns:a16="http://schemas.microsoft.com/office/drawing/2014/main" id="{2CE7C345-68A8-4D3B-4314-DD78C97C1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839" y="6029776"/>
              <a:ext cx="552652" cy="552652"/>
            </a:xfrm>
            <a:prstGeom prst="rect">
              <a:avLst/>
            </a:prstGeom>
          </p:spPr>
        </p:pic>
      </p:grpSp>
      <p:sp>
        <p:nvSpPr>
          <p:cNvPr id="12" name="TextBox 11">
            <a:extLst>
              <a:ext uri="{FF2B5EF4-FFF2-40B4-BE49-F238E27FC236}">
                <a16:creationId xmlns:a16="http://schemas.microsoft.com/office/drawing/2014/main" id="{C7D45A60-C925-7279-BAFD-9393909580C8}"/>
              </a:ext>
            </a:extLst>
          </p:cNvPr>
          <p:cNvSpPr txBox="1"/>
          <p:nvPr/>
        </p:nvSpPr>
        <p:spPr>
          <a:xfrm>
            <a:off x="1491192" y="5999025"/>
            <a:ext cx="10151134" cy="523220"/>
          </a:xfrm>
          <a:prstGeom prst="rect">
            <a:avLst/>
          </a:prstGeom>
          <a:noFill/>
        </p:spPr>
        <p:txBody>
          <a:bodyPr wrap="square" rtlCol="0">
            <a:spAutoFit/>
          </a:bodyPr>
          <a:lstStyle/>
          <a:p>
            <a:pPr>
              <a:spcAft>
                <a:spcPts val="800"/>
              </a:spcAft>
            </a:pPr>
            <a:r>
              <a:rPr lang="en-US" sz="14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Tree>
    <p:extLst>
      <p:ext uri="{BB962C8B-B14F-4D97-AF65-F5344CB8AC3E}">
        <p14:creationId xmlns:p14="http://schemas.microsoft.com/office/powerpoint/2010/main" val="2406379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13" name="Picture 12" descr="A blue and black background with many small dots&#10;&#10;Description automatically generated">
            <a:extLst>
              <a:ext uri="{FF2B5EF4-FFF2-40B4-BE49-F238E27FC236}">
                <a16:creationId xmlns:a16="http://schemas.microsoft.com/office/drawing/2014/main" id="{381252CF-652D-02A5-4625-080F461EE508}"/>
              </a:ext>
            </a:extLst>
          </p:cNvPr>
          <p:cNvPicPr>
            <a:picLocks noChangeAspect="1"/>
          </p:cNvPicPr>
          <p:nvPr/>
        </p:nvPicPr>
        <p:blipFill>
          <a:blip r:embed="rId2">
            <a:alphaModFix amt="81000"/>
            <a:extLst>
              <a:ext uri="{28A0092B-C50C-407E-A947-70E740481C1C}">
                <a14:useLocalDpi xmlns:a14="http://schemas.microsoft.com/office/drawing/2010/main" val="0"/>
              </a:ext>
            </a:extLst>
          </a:blip>
          <a:srcRect t="17785" b="4639"/>
          <a:stretch/>
        </p:blipFill>
        <p:spPr>
          <a:xfrm flipH="1">
            <a:off x="0" y="1540250"/>
            <a:ext cx="12197426" cy="5317749"/>
          </a:xfrm>
          <a:prstGeom prst="rect">
            <a:avLst/>
          </a:prstGeom>
        </p:spPr>
      </p:pic>
      <p:sp>
        <p:nvSpPr>
          <p:cNvPr id="2" name="Title 1">
            <a:extLst>
              <a:ext uri="{FF2B5EF4-FFF2-40B4-BE49-F238E27FC236}">
                <a16:creationId xmlns:a16="http://schemas.microsoft.com/office/drawing/2014/main" id="{7016BFF7-7986-4124-BDF2-B09B84BB8AF0}"/>
              </a:ext>
            </a:extLst>
          </p:cNvPr>
          <p:cNvSpPr>
            <a:spLocks noGrp="1"/>
          </p:cNvSpPr>
          <p:nvPr>
            <p:ph type="title"/>
          </p:nvPr>
        </p:nvSpPr>
        <p:spPr>
          <a:xfrm>
            <a:off x="271604" y="1"/>
            <a:ext cx="11082196" cy="1674687"/>
          </a:xfrm>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Clinical Reference:</a:t>
            </a:r>
            <a:br>
              <a:rPr lang="en-US" sz="3400" b="1" dirty="0">
                <a:latin typeface="Nirmala Text" panose="020B0502040204020203" pitchFamily="34" charset="0"/>
                <a:ea typeface="Nirmala Text" panose="020B0502040204020203" pitchFamily="34" charset="0"/>
                <a:cs typeface="Nirmala Text" panose="020B0502040204020203" pitchFamily="34" charset="0"/>
              </a:rPr>
            </a:br>
            <a:r>
              <a:rPr lang="en-US" sz="3400" b="1" dirty="0">
                <a:latin typeface="Nirmala Text" panose="020B0502040204020203" pitchFamily="34" charset="0"/>
                <a:ea typeface="Nirmala Text" panose="020B0502040204020203" pitchFamily="34" charset="0"/>
                <a:cs typeface="Nirmala Text" panose="020B0502040204020203" pitchFamily="34" charset="0"/>
              </a:rPr>
              <a:t>Potential Articles</a:t>
            </a:r>
          </a:p>
        </p:txBody>
      </p:sp>
      <p:graphicFrame>
        <p:nvGraphicFramePr>
          <p:cNvPr id="4" name="Content Placeholder 4">
            <a:extLst>
              <a:ext uri="{FF2B5EF4-FFF2-40B4-BE49-F238E27FC236}">
                <a16:creationId xmlns:a16="http://schemas.microsoft.com/office/drawing/2014/main" id="{56C4D497-72BC-45B4-B68E-3CF7B8A00B1F}"/>
              </a:ext>
            </a:extLst>
          </p:cNvPr>
          <p:cNvGraphicFramePr>
            <a:graphicFrameLocks/>
          </p:cNvGraphicFramePr>
          <p:nvPr>
            <p:extLst>
              <p:ext uri="{D42A27DB-BD31-4B8C-83A1-F6EECF244321}">
                <p14:modId xmlns:p14="http://schemas.microsoft.com/office/powerpoint/2010/main" val="440061738"/>
              </p:ext>
            </p:extLst>
          </p:nvPr>
        </p:nvGraphicFramePr>
        <p:xfrm>
          <a:off x="0" y="1540250"/>
          <a:ext cx="12192000" cy="3777500"/>
        </p:xfrm>
        <a:graphic>
          <a:graphicData uri="http://schemas.openxmlformats.org/drawingml/2006/table">
            <a:tbl>
              <a:tblPr firstRow="1" bandRow="1">
                <a:tableStyleId>{1FECB4D8-DB02-4DC6-A0A2-4F2EBAE1DC90}</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507303">
                <a:tc>
                  <a:txBody>
                    <a:bodyPr/>
                    <a:lstStyle/>
                    <a:p>
                      <a:pPr algn="ctr"/>
                      <a:r>
                        <a:rPr lang="en-US" b="1" dirty="0"/>
                        <a:t>Logo 1</a:t>
                      </a:r>
                      <a:endParaRPr lang="en-US" b="1" dirty="0">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1" dirty="0"/>
                        <a:t>Your Logo 2</a:t>
                      </a:r>
                      <a:endParaRPr lang="en-US" b="1" dirty="0">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Logo 3</a:t>
                      </a:r>
                      <a:endParaRPr lang="en-US" b="1" dirty="0">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b="1" dirty="0"/>
                        <a:t>Logo 4</a:t>
                      </a:r>
                      <a:endParaRPr lang="en-US" b="1" dirty="0">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67171">
                <a:tc>
                  <a:txBody>
                    <a:bodyPr/>
                    <a:lstStyle/>
                    <a:p>
                      <a:endParaRPr lang="en-US" sz="1200" b="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b="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b="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b="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67171">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67171">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467171">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671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467171">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467171">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bl>
          </a:graphicData>
        </a:graphic>
      </p:graphicFrame>
      <p:sp>
        <p:nvSpPr>
          <p:cNvPr id="3" name="Rectangle 2">
            <a:extLst>
              <a:ext uri="{FF2B5EF4-FFF2-40B4-BE49-F238E27FC236}">
                <a16:creationId xmlns:a16="http://schemas.microsoft.com/office/drawing/2014/main" id="{59EA1706-F407-58B6-8628-655049A12F08}"/>
              </a:ext>
            </a:extLst>
          </p:cNvPr>
          <p:cNvSpPr/>
          <p:nvPr/>
        </p:nvSpPr>
        <p:spPr>
          <a:xfrm>
            <a:off x="310728" y="5430372"/>
            <a:ext cx="1266612" cy="461665"/>
          </a:xfrm>
          <a:prstGeom prst="rect">
            <a:avLst/>
          </a:prstGeom>
          <a:noFill/>
        </p:spPr>
        <p:txBody>
          <a:bodyPr wrap="square">
            <a:spAutoFit/>
          </a:bodyPr>
          <a:lstStyle/>
          <a:p>
            <a:pPr algn="ctr">
              <a:defRPr/>
            </a:pPr>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Notes</a:t>
            </a:r>
          </a:p>
        </p:txBody>
      </p:sp>
      <p:grpSp>
        <p:nvGrpSpPr>
          <p:cNvPr id="9" name="Group 8">
            <a:extLst>
              <a:ext uri="{FF2B5EF4-FFF2-40B4-BE49-F238E27FC236}">
                <a16:creationId xmlns:a16="http://schemas.microsoft.com/office/drawing/2014/main" id="{4CF76DC9-EFB6-8765-F024-CAA1C576CB11}"/>
              </a:ext>
            </a:extLst>
          </p:cNvPr>
          <p:cNvGrpSpPr/>
          <p:nvPr/>
        </p:nvGrpSpPr>
        <p:grpSpPr>
          <a:xfrm>
            <a:off x="549675" y="5892037"/>
            <a:ext cx="761990" cy="760344"/>
            <a:chOff x="366794" y="5823456"/>
            <a:chExt cx="958977" cy="956905"/>
          </a:xfrm>
        </p:grpSpPr>
        <p:sp>
          <p:nvSpPr>
            <p:cNvPr id="10" name="Oval 19">
              <a:extLst>
                <a:ext uri="{FF2B5EF4-FFF2-40B4-BE49-F238E27FC236}">
                  <a16:creationId xmlns:a16="http://schemas.microsoft.com/office/drawing/2014/main" id="{2AF01111-09A4-2C26-7434-B793B065D734}"/>
                </a:ext>
              </a:extLst>
            </p:cNvPr>
            <p:cNvSpPr>
              <a:spLocks noChangeArrowheads="1"/>
            </p:cNvSpPr>
            <p:nvPr/>
          </p:nvSpPr>
          <p:spPr bwMode="auto">
            <a:xfrm>
              <a:off x="366794" y="5823456"/>
              <a:ext cx="958977" cy="956905"/>
            </a:xfrm>
            <a:prstGeom prst="ellipse">
              <a:avLst/>
            </a:prstGeom>
            <a:solidFill>
              <a:schemeClr val="accent1"/>
            </a:solidFill>
            <a:ln w="25400">
              <a:solidFill>
                <a:schemeClr val="tx1"/>
              </a:solidFill>
              <a:prstDash val="solid"/>
            </a:ln>
          </p:spPr>
          <p:txBody>
            <a:bodyPr lIns="91440" tIns="45720" rIns="91440" bIns="45720"/>
            <a:lstStyle/>
            <a:p>
              <a:pPr>
                <a:defRPr/>
              </a:pPr>
              <a:endParaRPr lang="en-US" sz="1351" dirty="0"/>
            </a:p>
          </p:txBody>
        </p:sp>
        <p:pic>
          <p:nvPicPr>
            <p:cNvPr id="11" name="Graphic 10">
              <a:extLst>
                <a:ext uri="{FF2B5EF4-FFF2-40B4-BE49-F238E27FC236}">
                  <a16:creationId xmlns:a16="http://schemas.microsoft.com/office/drawing/2014/main" id="{910BB11B-5FE9-527F-1397-31FAFCC193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839" y="6029776"/>
              <a:ext cx="552652" cy="552652"/>
            </a:xfrm>
            <a:prstGeom prst="rect">
              <a:avLst/>
            </a:prstGeom>
          </p:spPr>
        </p:pic>
      </p:grpSp>
      <p:sp>
        <p:nvSpPr>
          <p:cNvPr id="12" name="TextBox 11">
            <a:extLst>
              <a:ext uri="{FF2B5EF4-FFF2-40B4-BE49-F238E27FC236}">
                <a16:creationId xmlns:a16="http://schemas.microsoft.com/office/drawing/2014/main" id="{C27DC380-2FDE-BEAE-8052-B09D7B56E6FA}"/>
              </a:ext>
            </a:extLst>
          </p:cNvPr>
          <p:cNvSpPr txBox="1"/>
          <p:nvPr/>
        </p:nvSpPr>
        <p:spPr>
          <a:xfrm>
            <a:off x="1491192" y="5999025"/>
            <a:ext cx="10151134" cy="523220"/>
          </a:xfrm>
          <a:prstGeom prst="rect">
            <a:avLst/>
          </a:prstGeom>
          <a:noFill/>
        </p:spPr>
        <p:txBody>
          <a:bodyPr wrap="square" rtlCol="0">
            <a:spAutoFit/>
          </a:bodyPr>
          <a:lstStyle/>
          <a:p>
            <a:pPr>
              <a:spcAft>
                <a:spcPts val="800"/>
              </a:spcAft>
            </a:pPr>
            <a:r>
              <a:rPr lang="en-US" sz="14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 Ut enim ad minim veniam, quis nostrud exercitation ullamco laboris nisi ut aliquip ex ea commodo consequat. </a:t>
            </a:r>
          </a:p>
        </p:txBody>
      </p:sp>
    </p:spTree>
    <p:extLst>
      <p:ext uri="{BB962C8B-B14F-4D97-AF65-F5344CB8AC3E}">
        <p14:creationId xmlns:p14="http://schemas.microsoft.com/office/powerpoint/2010/main" val="3829155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3" name="Picture 2" descr="A blue and black background with many small dots&#10;&#10;Description automatically generated">
            <a:extLst>
              <a:ext uri="{FF2B5EF4-FFF2-40B4-BE49-F238E27FC236}">
                <a16:creationId xmlns:a16="http://schemas.microsoft.com/office/drawing/2014/main" id="{C9B194D0-B944-1D4E-936A-FD7C103F777A}"/>
              </a:ext>
            </a:extLst>
          </p:cNvPr>
          <p:cNvPicPr>
            <a:picLocks noChangeAspect="1"/>
          </p:cNvPicPr>
          <p:nvPr/>
        </p:nvPicPr>
        <p:blipFill>
          <a:blip r:embed="rId2">
            <a:alphaModFix/>
            <a:extLst>
              <a:ext uri="{28A0092B-C50C-407E-A947-70E740481C1C}">
                <a14:useLocalDpi xmlns:a14="http://schemas.microsoft.com/office/drawing/2010/main" val="0"/>
              </a:ext>
            </a:extLst>
          </a:blip>
          <a:srcRect l="8364" t="87325" r="25901" b="477"/>
          <a:stretch/>
        </p:blipFill>
        <p:spPr>
          <a:xfrm>
            <a:off x="-3" y="5645836"/>
            <a:ext cx="12178287" cy="1222216"/>
          </a:xfrm>
          <a:prstGeom prst="rect">
            <a:avLst/>
          </a:prstGeom>
        </p:spPr>
      </p:pic>
      <p:sp>
        <p:nvSpPr>
          <p:cNvPr id="2" name="Title 1">
            <a:extLst>
              <a:ext uri="{FF2B5EF4-FFF2-40B4-BE49-F238E27FC236}">
                <a16:creationId xmlns:a16="http://schemas.microsoft.com/office/drawing/2014/main" id="{F8E226E5-A97B-48E4-9EF8-13EA1B723367}"/>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Home Study Schedule Daily Agenda</a:t>
            </a:r>
          </a:p>
        </p:txBody>
      </p:sp>
      <p:graphicFrame>
        <p:nvGraphicFramePr>
          <p:cNvPr id="4" name="Content Placeholder 4">
            <a:extLst>
              <a:ext uri="{FF2B5EF4-FFF2-40B4-BE49-F238E27FC236}">
                <a16:creationId xmlns:a16="http://schemas.microsoft.com/office/drawing/2014/main" id="{037B86AC-6DF0-4A1F-88D1-656F7AF17790}"/>
              </a:ext>
            </a:extLst>
          </p:cNvPr>
          <p:cNvGraphicFramePr>
            <a:graphicFrameLocks/>
          </p:cNvGraphicFramePr>
          <p:nvPr>
            <p:extLst>
              <p:ext uri="{D42A27DB-BD31-4B8C-83A1-F6EECF244321}">
                <p14:modId xmlns:p14="http://schemas.microsoft.com/office/powerpoint/2010/main" val="2585158667"/>
              </p:ext>
            </p:extLst>
          </p:nvPr>
        </p:nvGraphicFramePr>
        <p:xfrm>
          <a:off x="0" y="1236134"/>
          <a:ext cx="12192000" cy="4535412"/>
        </p:xfrm>
        <a:graphic>
          <a:graphicData uri="http://schemas.openxmlformats.org/drawingml/2006/table">
            <a:tbl>
              <a:tblPr firstRow="1" bandRow="1"/>
              <a:tblGrid>
                <a:gridCol w="1760220">
                  <a:extLst>
                    <a:ext uri="{9D8B030D-6E8A-4147-A177-3AD203B41FA5}">
                      <a16:colId xmlns:a16="http://schemas.microsoft.com/office/drawing/2014/main" val="20000"/>
                    </a:ext>
                  </a:extLst>
                </a:gridCol>
                <a:gridCol w="4335780">
                  <a:extLst>
                    <a:ext uri="{9D8B030D-6E8A-4147-A177-3AD203B41FA5}">
                      <a16:colId xmlns:a16="http://schemas.microsoft.com/office/drawing/2014/main" val="20001"/>
                    </a:ext>
                  </a:extLst>
                </a:gridCol>
                <a:gridCol w="3691467">
                  <a:extLst>
                    <a:ext uri="{9D8B030D-6E8A-4147-A177-3AD203B41FA5}">
                      <a16:colId xmlns:a16="http://schemas.microsoft.com/office/drawing/2014/main" val="20002"/>
                    </a:ext>
                  </a:extLst>
                </a:gridCol>
                <a:gridCol w="2404533">
                  <a:extLst>
                    <a:ext uri="{9D8B030D-6E8A-4147-A177-3AD203B41FA5}">
                      <a16:colId xmlns:a16="http://schemas.microsoft.com/office/drawing/2014/main" val="20003"/>
                    </a:ext>
                  </a:extLst>
                </a:gridCol>
              </a:tblGrid>
              <a:tr h="462691">
                <a:tc grid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spc="300" baseline="0"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DAY 1</a:t>
                      </a:r>
                      <a:endParaRPr lang="en-US" sz="2400" b="1" i="0" spc="300" baseline="0"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100907" marR="100907" marT="52040" marB="52040">
                    <a:lnL w="12700" cmpd="sng">
                      <a:solidFill>
                        <a:srgbClr val="EFEFF5"/>
                      </a:solidFill>
                    </a:lnL>
                    <a:lnR w="12700" cmpd="sng">
                      <a:solidFill>
                        <a:srgbClr val="EFEFF5"/>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dirty="0"/>
                    </a:p>
                  </a:txBody>
                  <a:tcPr>
                    <a:solidFill>
                      <a:srgbClr val="00B050"/>
                    </a:solidFill>
                  </a:tcPr>
                </a:tc>
                <a:tc hMerge="1">
                  <a:txBody>
                    <a:bodyPr/>
                    <a:lstStyle/>
                    <a:p>
                      <a:pPr algn="ctr"/>
                      <a:endParaRPr lang="en-US" dirty="0"/>
                    </a:p>
                  </a:txBody>
                  <a:tcPr>
                    <a:solidFill>
                      <a:srgbClr val="00B050"/>
                    </a:solidFill>
                  </a:tcPr>
                </a:tc>
                <a:tc hMerge="1">
                  <a:txBody>
                    <a:bodyPr/>
                    <a:lstStyle/>
                    <a:p>
                      <a:pPr algn="ctr"/>
                      <a:endParaRPr lang="en-US" dirty="0"/>
                    </a:p>
                  </a:txBody>
                  <a:tcPr>
                    <a:solidFill>
                      <a:srgbClr val="00B050"/>
                    </a:solidFill>
                  </a:tcPr>
                </a:tc>
                <a:extLst>
                  <a:ext uri="{0D108BD9-81ED-4DB2-BD59-A6C34878D82A}">
                    <a16:rowId xmlns:a16="http://schemas.microsoft.com/office/drawing/2014/main" val="10000"/>
                  </a:ext>
                </a:extLst>
              </a:tr>
              <a:tr h="39615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1"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Type</a:t>
                      </a:r>
                    </a:p>
                  </a:txBody>
                  <a:tcPr>
                    <a:lnL w="12700" cmpd="sng">
                      <a:solidFill>
                        <a:srgbClr val="EFEFF5"/>
                      </a:solid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solidFill>
                        <a:srgbClr val="EFEFF5"/>
                      </a:solidFill>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1"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Title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solidFill>
                        <a:srgbClr val="EFEFF5"/>
                      </a:solidFill>
                    </a:lnB>
                    <a:lnTlToBr w="12700" cmpd="sng">
                      <a:noFill/>
                      <a:prstDash val="solid"/>
                    </a:lnTlToBr>
                    <a:lnBlToTr w="12700" cmpd="sng">
                      <a:noFill/>
                      <a:prstDash val="solid"/>
                    </a:lnBlToTr>
                    <a:solidFill>
                      <a:schemeClr val="tx2">
                        <a:lumMod val="60000"/>
                        <a:lumOff val="4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1"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Description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solidFill>
                        <a:srgbClr val="EFEFF5"/>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1"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Time</a:t>
                      </a:r>
                    </a:p>
                  </a:txBody>
                  <a:tcPr>
                    <a:lnL w="12700" cap="flat" cmpd="sng" algn="ctr">
                      <a:noFill/>
                      <a:prstDash val="solid"/>
                      <a:round/>
                      <a:headEnd type="none" w="med" len="med"/>
                      <a:tailEnd type="none" w="med" len="med"/>
                    </a:lnL>
                    <a:lnR w="12700" cmpd="sng">
                      <a:solidFill>
                        <a:srgbClr val="EFEFF5"/>
                      </a:solidFill>
                    </a:lnR>
                    <a:lnT w="12700" cap="flat" cmpd="sng" algn="ctr">
                      <a:noFill/>
                      <a:prstDash val="solid"/>
                      <a:round/>
                      <a:headEnd type="none" w="med" len="med"/>
                      <a:tailEnd type="none" w="med" len="med"/>
                    </a:lnT>
                    <a:lnB w="12700" cmpd="sng">
                      <a:solidFill>
                        <a:srgbClr val="EFEFF5"/>
                      </a:solid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8846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14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27000" marR="100907" marT="52040" marB="52040" anchor="ctr" anchorCtr="1">
                    <a:lnL w="12700" cmpd="sng">
                      <a:solidFill>
                        <a:srgbClr val="EFEFF5"/>
                      </a:solidFill>
                    </a:lnL>
                    <a:lnR w="12700" cap="flat" cmpd="sng" algn="ctr">
                      <a:solidFill>
                        <a:schemeClr val="bg2">
                          <a:lumMod val="20000"/>
                          <a:lumOff val="80000"/>
                        </a:schemeClr>
                      </a:solidFill>
                      <a:prstDash val="solid"/>
                      <a:round/>
                      <a:headEnd type="none" w="med" len="med"/>
                      <a:tailEnd type="none" w="med" len="med"/>
                    </a:lnR>
                    <a:lnT w="12700" cmpd="sng">
                      <a:solidFill>
                        <a:srgbClr val="EFEFF5"/>
                      </a:solidFill>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Lorem Ipsum</a:t>
                      </a:r>
                    </a:p>
                  </a:txBody>
                  <a:tcPr anchor="ctr" anchorCtr="1">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solidFill>
                        <a:srgbClr val="EFEFF5"/>
                      </a:solidFill>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labore et dolore magna </a:t>
                      </a:r>
                      <a:r>
                        <a:rPr lang="en-US" sz="1200" dirty="0" err="1"/>
                        <a:t>aliqua</a:t>
                      </a:r>
                      <a:r>
                        <a:rPr lang="en-US" sz="1200" dirty="0"/>
                        <a:t>. </a:t>
                      </a:r>
                      <a:endParaRPr lang="en-US" sz="12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anchor="ctr" anchorCtr="1">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mpd="sng">
                      <a:solidFill>
                        <a:srgbClr val="EFEFF5"/>
                      </a:solidFill>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X </a:t>
                      </a:r>
                    </a:p>
                  </a:txBody>
                  <a:tcPr anchor="ctr" anchorCtr="1">
                    <a:lnL w="12700" cap="flat" cmpd="sng" algn="ctr">
                      <a:solidFill>
                        <a:schemeClr val="bg2">
                          <a:lumMod val="20000"/>
                          <a:lumOff val="80000"/>
                        </a:schemeClr>
                      </a:solidFill>
                      <a:prstDash val="solid"/>
                      <a:round/>
                      <a:headEnd type="none" w="med" len="med"/>
                      <a:tailEnd type="none" w="med" len="med"/>
                    </a:lnL>
                    <a:lnR w="12700" cmpd="sng">
                      <a:solidFill>
                        <a:srgbClr val="EFEFF5"/>
                      </a:solidFill>
                    </a:lnR>
                    <a:lnT w="12700" cmpd="sng">
                      <a:solidFill>
                        <a:srgbClr val="EFEFF5"/>
                      </a:solidFill>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85926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14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27000" marR="100907" marT="52040" marB="52040" anchor="ctr" anchorCtr="1">
                    <a:lnL w="12700" cmpd="sng">
                      <a:solidFill>
                        <a:srgbClr val="EFEFF5"/>
                      </a:solidFill>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Lorem Ipsum</a:t>
                      </a:r>
                    </a:p>
                  </a:txBody>
                  <a:tcPr anchor="ctr" anchorCtr="1">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This </a:t>
                      </a:r>
                      <a:r>
                        <a:rPr lang="en-US" sz="1200" b="0" dirty="0" err="1">
                          <a:solidFill>
                            <a:schemeClr val="bg2"/>
                          </a:solidFill>
                          <a:latin typeface="Nirmala Text" panose="020B0502040204020203" pitchFamily="34" charset="0"/>
                          <a:ea typeface="Nirmala Text" panose="020B0502040204020203" pitchFamily="34" charset="0"/>
                          <a:cs typeface="Nirmala Text" panose="020B0502040204020203" pitchFamily="34" charset="0"/>
                        </a:rPr>
                        <a:t>manual</a:t>
                      </a:r>
                      <a:r>
                        <a:rPr lang="en-US" sz="1200" dirty="0" err="1"/>
                        <a:t>Lorem</a:t>
                      </a:r>
                      <a:r>
                        <a:rPr lang="en-US" sz="1200" dirty="0"/>
                        <a:t>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labore et dolore magna </a:t>
                      </a:r>
                      <a:r>
                        <a:rPr lang="en-US" sz="1200" dirty="0" err="1"/>
                        <a:t>aliqua</a:t>
                      </a:r>
                      <a:r>
                        <a:rPr lang="en-US" sz="1200" dirty="0"/>
                        <a:t>. </a:t>
                      </a:r>
                      <a:endParaRPr lang="en-US" sz="12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anchor="ctr" anchorCtr="1">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X</a:t>
                      </a:r>
                    </a:p>
                  </a:txBody>
                  <a:tcPr anchor="ctr" anchorCtr="1">
                    <a:lnL w="12700" cap="flat" cmpd="sng" algn="ctr">
                      <a:solidFill>
                        <a:schemeClr val="bg2">
                          <a:lumMod val="20000"/>
                          <a:lumOff val="80000"/>
                        </a:schemeClr>
                      </a:solidFill>
                      <a:prstDash val="solid"/>
                      <a:round/>
                      <a:headEnd type="none" w="med" len="med"/>
                      <a:tailEnd type="none" w="med" len="med"/>
                    </a:lnL>
                    <a:lnR w="12700" cmpd="sng">
                      <a:solidFill>
                        <a:srgbClr val="EFEFF5"/>
                      </a:solidFill>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10407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14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27000" marR="100907" marT="52040" marB="52040" anchor="ctr" anchorCtr="1">
                    <a:lnL w="12700" cmpd="sng">
                      <a:solidFill>
                        <a:srgbClr val="EFEFF5"/>
                      </a:solidFill>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t>Lorem Ipsum </a:t>
                      </a:r>
                      <a:endParaRPr lang="en-US" sz="14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anchor="ctr" anchorCtr="1">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This </a:t>
                      </a:r>
                      <a:r>
                        <a:rPr lang="en-US" sz="1200" b="0" dirty="0" err="1">
                          <a:solidFill>
                            <a:schemeClr val="bg2"/>
                          </a:solidFill>
                          <a:latin typeface="Nirmala Text" panose="020B0502040204020203" pitchFamily="34" charset="0"/>
                          <a:ea typeface="Nirmala Text" panose="020B0502040204020203" pitchFamily="34" charset="0"/>
                          <a:cs typeface="Nirmala Text" panose="020B0502040204020203" pitchFamily="34" charset="0"/>
                        </a:rPr>
                        <a:t>manual</a:t>
                      </a:r>
                      <a:r>
                        <a:rPr lang="en-US" sz="1200" dirty="0" err="1"/>
                        <a:t>Lorem</a:t>
                      </a:r>
                      <a:r>
                        <a:rPr lang="en-US" sz="1200" dirty="0"/>
                        <a:t>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labore et dolore magna </a:t>
                      </a:r>
                      <a:r>
                        <a:rPr lang="en-US" sz="1200" dirty="0" err="1"/>
                        <a:t>aliqua</a:t>
                      </a:r>
                      <a:r>
                        <a:rPr lang="en-US" sz="1200" dirty="0"/>
                        <a:t>. </a:t>
                      </a:r>
                      <a:endParaRPr lang="en-US" sz="12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anchor="ctr" anchorCtr="1">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X</a:t>
                      </a:r>
                    </a:p>
                  </a:txBody>
                  <a:tcPr anchor="ctr" anchorCtr="1">
                    <a:lnL w="12700" cap="flat" cmpd="sng" algn="ctr">
                      <a:solidFill>
                        <a:schemeClr val="bg2">
                          <a:lumMod val="20000"/>
                          <a:lumOff val="80000"/>
                        </a:schemeClr>
                      </a:solidFill>
                      <a:prstDash val="solid"/>
                      <a:round/>
                      <a:headEnd type="none" w="med" len="med"/>
                      <a:tailEnd type="none" w="med" len="med"/>
                    </a:lnL>
                    <a:lnR w="12700" cmpd="sng">
                      <a:solidFill>
                        <a:srgbClr val="EFEFF5"/>
                      </a:solidFill>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r h="8846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14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27000" marR="100907" marT="52040" marB="52040" anchor="ctr" anchorCtr="1">
                    <a:lnL w="12700" cmpd="sng">
                      <a:solidFill>
                        <a:srgbClr val="EFEFF5"/>
                      </a:solidFill>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mpd="sng">
                      <a:solidFill>
                        <a:srgbClr val="EFEFF5"/>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14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anchor="ctr" anchorCtr="1">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mpd="sng">
                      <a:solidFill>
                        <a:srgbClr val="EFEFF5"/>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12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anchor="ctr" anchorCtr="1">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mpd="sng">
                      <a:solidFill>
                        <a:srgbClr val="EFEFF5"/>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1400" b="0" dirty="0">
                        <a:solidFill>
                          <a:schemeClr val="bg2"/>
                        </a:solidFill>
                        <a:latin typeface="Nirmala Text" panose="020B0502040204020203" pitchFamily="34" charset="0"/>
                        <a:ea typeface="Nirmala Text" panose="020B0502040204020203" pitchFamily="34" charset="0"/>
                        <a:cs typeface="Nirmala Text" panose="020B0502040204020203" pitchFamily="34" charset="0"/>
                      </a:endParaRPr>
                    </a:p>
                  </a:txBody>
                  <a:tcPr anchor="ctr" anchorCtr="1">
                    <a:lnL w="12700" cap="flat" cmpd="sng" algn="ctr">
                      <a:solidFill>
                        <a:schemeClr val="bg2">
                          <a:lumMod val="20000"/>
                          <a:lumOff val="80000"/>
                        </a:schemeClr>
                      </a:solidFill>
                      <a:prstDash val="solid"/>
                      <a:round/>
                      <a:headEnd type="none" w="med" len="med"/>
                      <a:tailEnd type="none" w="med" len="med"/>
                    </a:lnL>
                    <a:lnR w="12700" cmpd="sng">
                      <a:solidFill>
                        <a:srgbClr val="EFEFF5"/>
                      </a:solidFill>
                    </a:lnR>
                    <a:lnT w="12700" cap="flat" cmpd="sng" algn="ctr">
                      <a:solidFill>
                        <a:schemeClr val="bg2">
                          <a:lumMod val="20000"/>
                          <a:lumOff val="80000"/>
                        </a:schemeClr>
                      </a:solidFill>
                      <a:prstDash val="solid"/>
                      <a:round/>
                      <a:headEnd type="none" w="med" len="med"/>
                      <a:tailEnd type="none" w="med" len="med"/>
                    </a:lnT>
                    <a:lnB w="12700" cmpd="sng">
                      <a:solidFill>
                        <a:srgbClr val="EFEFF5"/>
                      </a:solid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9E4EC3E0-3E1A-4555-8667-BA43EBF91749}"/>
              </a:ext>
            </a:extLst>
          </p:cNvPr>
          <p:cNvPicPr>
            <a:picLocks noChangeAspect="1"/>
          </p:cNvPicPr>
          <p:nvPr/>
        </p:nvPicPr>
        <p:blipFill>
          <a:blip r:embed="rId3"/>
          <a:srcRect/>
          <a:stretch/>
        </p:blipFill>
        <p:spPr>
          <a:xfrm>
            <a:off x="567690" y="4030819"/>
            <a:ext cx="649817" cy="649817"/>
          </a:xfrm>
          <a:prstGeom prst="rect">
            <a:avLst/>
          </a:prstGeom>
        </p:spPr>
      </p:pic>
      <p:pic>
        <p:nvPicPr>
          <p:cNvPr id="7" name="Picture 6">
            <a:extLst>
              <a:ext uri="{FF2B5EF4-FFF2-40B4-BE49-F238E27FC236}">
                <a16:creationId xmlns:a16="http://schemas.microsoft.com/office/drawing/2014/main" id="{AFBA92DB-1FEF-46A3-A77C-EC0B4166032B}"/>
              </a:ext>
            </a:extLst>
          </p:cNvPr>
          <p:cNvPicPr>
            <a:picLocks noChangeAspect="1"/>
          </p:cNvPicPr>
          <p:nvPr/>
        </p:nvPicPr>
        <p:blipFill>
          <a:blip r:embed="rId4"/>
          <a:srcRect/>
          <a:stretch/>
        </p:blipFill>
        <p:spPr>
          <a:xfrm>
            <a:off x="567690" y="3099486"/>
            <a:ext cx="649817" cy="649817"/>
          </a:xfrm>
          <a:prstGeom prst="rect">
            <a:avLst/>
          </a:prstGeom>
        </p:spPr>
      </p:pic>
      <p:pic>
        <p:nvPicPr>
          <p:cNvPr id="8" name="Picture 7">
            <a:extLst>
              <a:ext uri="{FF2B5EF4-FFF2-40B4-BE49-F238E27FC236}">
                <a16:creationId xmlns:a16="http://schemas.microsoft.com/office/drawing/2014/main" id="{18585832-09BB-441C-A995-D1A45464A427}"/>
              </a:ext>
            </a:extLst>
          </p:cNvPr>
          <p:cNvPicPr>
            <a:picLocks noChangeAspect="1"/>
          </p:cNvPicPr>
          <p:nvPr/>
        </p:nvPicPr>
        <p:blipFill>
          <a:blip r:embed="rId5"/>
          <a:srcRect/>
          <a:stretch/>
        </p:blipFill>
        <p:spPr>
          <a:xfrm>
            <a:off x="567690" y="2229959"/>
            <a:ext cx="649817" cy="649817"/>
          </a:xfrm>
          <a:prstGeom prst="rect">
            <a:avLst/>
          </a:prstGeom>
          <a:noFill/>
          <a:ln>
            <a:noFill/>
          </a:ln>
        </p:spPr>
      </p:pic>
    </p:spTree>
    <p:extLst>
      <p:ext uri="{BB962C8B-B14F-4D97-AF65-F5344CB8AC3E}">
        <p14:creationId xmlns:p14="http://schemas.microsoft.com/office/powerpoint/2010/main" val="3980794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30763-FE3E-487B-AFB0-0443CFEC4077}"/>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Home Study Schedule Daily Agenda</a:t>
            </a:r>
          </a:p>
        </p:txBody>
      </p:sp>
      <p:graphicFrame>
        <p:nvGraphicFramePr>
          <p:cNvPr id="4" name="Content Placeholder 4">
            <a:extLst>
              <a:ext uri="{FF2B5EF4-FFF2-40B4-BE49-F238E27FC236}">
                <a16:creationId xmlns:a16="http://schemas.microsoft.com/office/drawing/2014/main" id="{B535A484-BD47-4446-B3C5-94F119F38975}"/>
              </a:ext>
            </a:extLst>
          </p:cNvPr>
          <p:cNvGraphicFramePr>
            <a:graphicFrameLocks/>
          </p:cNvGraphicFramePr>
          <p:nvPr>
            <p:extLst>
              <p:ext uri="{D42A27DB-BD31-4B8C-83A1-F6EECF244321}">
                <p14:modId xmlns:p14="http://schemas.microsoft.com/office/powerpoint/2010/main" val="4116510183"/>
              </p:ext>
            </p:extLst>
          </p:nvPr>
        </p:nvGraphicFramePr>
        <p:xfrm>
          <a:off x="0" y="1270000"/>
          <a:ext cx="12192000" cy="3238500"/>
        </p:xfrm>
        <a:graphic>
          <a:graphicData uri="http://schemas.openxmlformats.org/drawingml/2006/table">
            <a:tbl>
              <a:tblPr firstRow="1" bandRow="1">
                <a:tableStyleId>{1FECB4D8-DB02-4DC6-A0A2-4F2EBAE1DC90}</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448308">
                <a:tc>
                  <a:txBody>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Monday </a:t>
                      </a:r>
                    </a:p>
                  </a:txBody>
                  <a:tcPr marL="190500" anchor="ct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Tuesday</a:t>
                      </a:r>
                    </a:p>
                  </a:txBody>
                  <a:tcPr marL="1905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Wednesday </a:t>
                      </a:r>
                    </a:p>
                  </a:txBody>
                  <a:tcPr marL="1905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Thursday</a:t>
                      </a:r>
                    </a:p>
                  </a:txBody>
                  <a:tcPr marL="1905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Friday</a:t>
                      </a:r>
                    </a:p>
                  </a:txBody>
                  <a:tcPr marL="190500" anchor="ct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548652">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Training Material Review</a:t>
                      </a:r>
                    </a:p>
                  </a:txBody>
                  <a:tcPr marL="190500" anchor="ctr">
                    <a:lnL w="12700" cmpd="sng">
                      <a:noFill/>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Training Material Review</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Training Material Review</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Training Material Review</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Assessment</a:t>
                      </a:r>
                    </a:p>
                  </a:txBody>
                  <a:tcPr marL="190500" anchor="ctr">
                    <a:lnL w="12700" cap="flat" cmpd="sng" algn="ctr">
                      <a:solidFill>
                        <a:schemeClr val="bg2">
                          <a:lumMod val="20000"/>
                          <a:lumOff val="80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0001"/>
                  </a:ext>
                </a:extLst>
              </a:tr>
              <a:tr h="448308">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48308">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448308">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48308">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448308">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bl>
          </a:graphicData>
        </a:graphic>
      </p:graphicFrame>
      <p:grpSp>
        <p:nvGrpSpPr>
          <p:cNvPr id="5" name="Group 4">
            <a:extLst>
              <a:ext uri="{FF2B5EF4-FFF2-40B4-BE49-F238E27FC236}">
                <a16:creationId xmlns:a16="http://schemas.microsoft.com/office/drawing/2014/main" id="{B95F3452-42CD-4F3E-AF3D-41895369AE34}"/>
              </a:ext>
            </a:extLst>
          </p:cNvPr>
          <p:cNvGrpSpPr/>
          <p:nvPr/>
        </p:nvGrpSpPr>
        <p:grpSpPr>
          <a:xfrm>
            <a:off x="960920" y="5047619"/>
            <a:ext cx="1224690" cy="1224690"/>
            <a:chOff x="1121204" y="2434238"/>
            <a:chExt cx="1357614" cy="1357614"/>
          </a:xfrm>
          <a:solidFill>
            <a:schemeClr val="accent1">
              <a:alpha val="79751"/>
            </a:schemeClr>
          </a:solidFill>
        </p:grpSpPr>
        <p:sp>
          <p:nvSpPr>
            <p:cNvPr id="6" name="Oval 5">
              <a:extLst>
                <a:ext uri="{FF2B5EF4-FFF2-40B4-BE49-F238E27FC236}">
                  <a16:creationId xmlns:a16="http://schemas.microsoft.com/office/drawing/2014/main" id="{9E2A7C51-FF07-49BE-A88E-8044DC3E252B}"/>
                </a:ext>
              </a:extLst>
            </p:cNvPr>
            <p:cNvSpPr/>
            <p:nvPr/>
          </p:nvSpPr>
          <p:spPr>
            <a:xfrm>
              <a:off x="1121204" y="2434238"/>
              <a:ext cx="1357614" cy="135761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a16="http://schemas.microsoft.com/office/drawing/2014/main" id="{B189C7BF-5A17-472A-BF90-F74AC1D60F99}"/>
                </a:ext>
              </a:extLst>
            </p:cNvPr>
            <p:cNvSpPr/>
            <p:nvPr/>
          </p:nvSpPr>
          <p:spPr>
            <a:xfrm>
              <a:off x="1220351" y="2533385"/>
              <a:ext cx="1159320" cy="1159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Nirmala Text Semilight" panose="020B0402040204020203" pitchFamily="34" charset="0"/>
                  <a:ea typeface="Nirmala Text Semilight" panose="020B0402040204020203" pitchFamily="34" charset="0"/>
                  <a:cs typeface="Nirmala Text Semilight" panose="020B0402040204020203" pitchFamily="34" charset="0"/>
                </a:rPr>
                <a:t>1</a:t>
              </a:r>
            </a:p>
          </p:txBody>
        </p:sp>
      </p:grpSp>
      <p:sp>
        <p:nvSpPr>
          <p:cNvPr id="8" name="TextBox 7">
            <a:extLst>
              <a:ext uri="{FF2B5EF4-FFF2-40B4-BE49-F238E27FC236}">
                <a16:creationId xmlns:a16="http://schemas.microsoft.com/office/drawing/2014/main" id="{2A3EF111-EB18-49CD-A188-14CDC9295B14}"/>
              </a:ext>
            </a:extLst>
          </p:cNvPr>
          <p:cNvSpPr txBox="1"/>
          <p:nvPr/>
        </p:nvSpPr>
        <p:spPr>
          <a:xfrm>
            <a:off x="2345894" y="4963386"/>
            <a:ext cx="3003346" cy="1323439"/>
          </a:xfrm>
          <a:prstGeom prst="rect">
            <a:avLst/>
          </a:prstGeom>
          <a:noFill/>
        </p:spPr>
        <p:txBody>
          <a:bodyPr wrap="square" rtlCol="0">
            <a:spAutoFit/>
          </a:bodyPr>
          <a:lstStyle/>
          <a:p>
            <a:r>
              <a:rPr lang="en-US" sz="1600" dirty="0">
                <a:solidFill>
                  <a:schemeClr val="tx1">
                    <a:lumMod val="65000"/>
                    <a:lumOff val="35000"/>
                  </a:schemeClr>
                </a:solidFill>
                <a:latin typeface="+mj-lt"/>
              </a:rPr>
              <a:t>Class aptent taciti sociosqu ad litora torquent per conubia nostra, per inceptos himenaeos. Ut sed lorem ornare, tempus nisi ac, semper arcu.</a:t>
            </a:r>
          </a:p>
        </p:txBody>
      </p:sp>
      <p:grpSp>
        <p:nvGrpSpPr>
          <p:cNvPr id="9" name="Group 8">
            <a:extLst>
              <a:ext uri="{FF2B5EF4-FFF2-40B4-BE49-F238E27FC236}">
                <a16:creationId xmlns:a16="http://schemas.microsoft.com/office/drawing/2014/main" id="{C209B38F-D738-4341-A0C5-78DF36E355C8}"/>
              </a:ext>
            </a:extLst>
          </p:cNvPr>
          <p:cNvGrpSpPr/>
          <p:nvPr/>
        </p:nvGrpSpPr>
        <p:grpSpPr>
          <a:xfrm>
            <a:off x="6549390" y="5047619"/>
            <a:ext cx="1227407" cy="1227407"/>
            <a:chOff x="1121204" y="2434238"/>
            <a:chExt cx="1357614" cy="1357614"/>
          </a:xfrm>
          <a:solidFill>
            <a:schemeClr val="accent1">
              <a:alpha val="80000"/>
            </a:schemeClr>
          </a:solidFill>
        </p:grpSpPr>
        <p:sp>
          <p:nvSpPr>
            <p:cNvPr id="10" name="Oval 9">
              <a:extLst>
                <a:ext uri="{FF2B5EF4-FFF2-40B4-BE49-F238E27FC236}">
                  <a16:creationId xmlns:a16="http://schemas.microsoft.com/office/drawing/2014/main" id="{1A6BE4DD-FB00-42F2-8CA2-6B247F14015F}"/>
                </a:ext>
              </a:extLst>
            </p:cNvPr>
            <p:cNvSpPr/>
            <p:nvPr/>
          </p:nvSpPr>
          <p:spPr>
            <a:xfrm>
              <a:off x="1121204" y="2434238"/>
              <a:ext cx="1357614" cy="135761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Oval 10">
              <a:extLst>
                <a:ext uri="{FF2B5EF4-FFF2-40B4-BE49-F238E27FC236}">
                  <a16:creationId xmlns:a16="http://schemas.microsoft.com/office/drawing/2014/main" id="{367E2EE1-2626-40B0-B802-9496AAA18C92}"/>
                </a:ext>
              </a:extLst>
            </p:cNvPr>
            <p:cNvSpPr/>
            <p:nvPr/>
          </p:nvSpPr>
          <p:spPr>
            <a:xfrm>
              <a:off x="1220351" y="2533385"/>
              <a:ext cx="1159320" cy="1159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sz="5000" dirty="0">
                  <a:solidFill>
                    <a:schemeClr val="tx1"/>
                  </a:solidFill>
                  <a:latin typeface="Nirmala Text Semilight" panose="020B0402040204020203" pitchFamily="34" charset="0"/>
                  <a:ea typeface="Nirmala Text Semilight" panose="020B0402040204020203" pitchFamily="34" charset="0"/>
                  <a:cs typeface="Nirmala Text Semilight" panose="020B0402040204020203" pitchFamily="34" charset="0"/>
                </a:rPr>
                <a:t>2</a:t>
              </a:r>
            </a:p>
          </p:txBody>
        </p:sp>
      </p:grpSp>
      <p:sp>
        <p:nvSpPr>
          <p:cNvPr id="12" name="TextBox 11">
            <a:extLst>
              <a:ext uri="{FF2B5EF4-FFF2-40B4-BE49-F238E27FC236}">
                <a16:creationId xmlns:a16="http://schemas.microsoft.com/office/drawing/2014/main" id="{FF59FF73-54BB-4967-838C-B6DE318C947A}"/>
              </a:ext>
            </a:extLst>
          </p:cNvPr>
          <p:cNvSpPr txBox="1"/>
          <p:nvPr/>
        </p:nvSpPr>
        <p:spPr>
          <a:xfrm>
            <a:off x="7958904" y="4963386"/>
            <a:ext cx="2842446" cy="1323439"/>
          </a:xfrm>
          <a:prstGeom prst="rect">
            <a:avLst/>
          </a:prstGeom>
          <a:noFill/>
        </p:spPr>
        <p:txBody>
          <a:bodyPr wrap="square" rtlCol="0">
            <a:spAutoFit/>
          </a:bodyPr>
          <a:lstStyle/>
          <a:p>
            <a:r>
              <a:rPr lang="en-US" sz="1600" dirty="0">
                <a:solidFill>
                  <a:schemeClr val="tx1">
                    <a:lumMod val="65000"/>
                    <a:lumOff val="35000"/>
                  </a:schemeClr>
                </a:solidFill>
                <a:latin typeface="+mj-lt"/>
              </a:rPr>
              <a:t>Class aptent taciti sociosqu ad litora torquent per conubia nostra, per inceptos himenaeos. Ut sed lorem ornare, tempus nisi ac, semper arcu.</a:t>
            </a:r>
          </a:p>
        </p:txBody>
      </p:sp>
    </p:spTree>
    <p:extLst>
      <p:ext uri="{BB962C8B-B14F-4D97-AF65-F5344CB8AC3E}">
        <p14:creationId xmlns:p14="http://schemas.microsoft.com/office/powerpoint/2010/main" val="940548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64F4-1F12-4935-B370-0E77B51309B8}"/>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Available e-Learning Modules</a:t>
            </a:r>
          </a:p>
        </p:txBody>
      </p:sp>
      <p:graphicFrame>
        <p:nvGraphicFramePr>
          <p:cNvPr id="4" name="Content Placeholder 4">
            <a:extLst>
              <a:ext uri="{FF2B5EF4-FFF2-40B4-BE49-F238E27FC236}">
                <a16:creationId xmlns:a16="http://schemas.microsoft.com/office/drawing/2014/main" id="{FD094E2A-BCB0-48A3-AFB9-ED78BCA25125}"/>
              </a:ext>
            </a:extLst>
          </p:cNvPr>
          <p:cNvGraphicFramePr>
            <a:graphicFrameLocks/>
          </p:cNvGraphicFramePr>
          <p:nvPr>
            <p:extLst>
              <p:ext uri="{D42A27DB-BD31-4B8C-83A1-F6EECF244321}">
                <p14:modId xmlns:p14="http://schemas.microsoft.com/office/powerpoint/2010/main" val="1753483971"/>
              </p:ext>
            </p:extLst>
          </p:nvPr>
        </p:nvGraphicFramePr>
        <p:xfrm>
          <a:off x="0" y="1265237"/>
          <a:ext cx="12192000" cy="5592758"/>
        </p:xfrm>
        <a:graphic>
          <a:graphicData uri="http://schemas.openxmlformats.org/drawingml/2006/table">
            <a:tbl>
              <a:tblPr firstRow="1" bandRow="1">
                <a:tableStyleId>{5A111915-BE36-4E01-A7E5-04B1672EAD32}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781438">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Source 1</a:t>
                      </a:r>
                    </a:p>
                  </a:txBody>
                  <a:tcPr marL="19050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tx2"/>
                    </a:solidFill>
                  </a:tcPr>
                </a:tc>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Source 2</a:t>
                      </a:r>
                    </a:p>
                  </a:txBody>
                  <a:tcPr marL="19050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solidFill>
                  </a:tcPr>
                </a:tc>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Source 3</a:t>
                      </a:r>
                    </a:p>
                  </a:txBody>
                  <a:tcPr marL="19050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Source 4</a:t>
                      </a:r>
                    </a:p>
                  </a:txBody>
                  <a:tcPr marL="19050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904130">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Module 1:</a:t>
                      </a:r>
                      <a:b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b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Introduction</a:t>
                      </a:r>
                      <a:r>
                        <a:rPr lang="en-US" sz="1300" b="1" baseline="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 to XYZ</a:t>
                      </a:r>
                      <a:endPar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XYZ Management (Overview of currently available DMDs</a:t>
                      </a:r>
                      <a:r>
                        <a:rPr lang="en-US" sz="1300" b="1" baseline="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 and Emerging Therapies)</a:t>
                      </a:r>
                      <a:endPar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Overview of XYZQ</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XYZ</a:t>
                      </a:r>
                      <a:r>
                        <a:rPr lang="en-US" sz="1300" b="1" baseline="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 Mini-Module</a:t>
                      </a:r>
                      <a:endPar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T w="6350" cap="flat" cmpd="sng" algn="ctr">
                      <a:noFill/>
                      <a:prstDash val="solid"/>
                      <a:miter lim="800000"/>
                    </a:lnT>
                    <a:lnB w="12700" cap="flat" cmpd="sng" algn="ctr">
                      <a:no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1"/>
                  </a:ext>
                </a:extLst>
              </a:tr>
              <a:tr h="781438">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81438">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81438">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81438">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81438">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02626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97FC0-6FC0-401C-9FF0-160CF24C0E94}"/>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Home Study: Potential Curriculum Topics</a:t>
            </a:r>
          </a:p>
        </p:txBody>
      </p:sp>
      <p:graphicFrame>
        <p:nvGraphicFramePr>
          <p:cNvPr id="4" name="Content Placeholder 4">
            <a:extLst>
              <a:ext uri="{FF2B5EF4-FFF2-40B4-BE49-F238E27FC236}">
                <a16:creationId xmlns:a16="http://schemas.microsoft.com/office/drawing/2014/main" id="{3C3D71BF-2BAC-4708-8F4B-5CB89D92761E}"/>
              </a:ext>
            </a:extLst>
          </p:cNvPr>
          <p:cNvGraphicFramePr>
            <a:graphicFrameLocks/>
          </p:cNvGraphicFramePr>
          <p:nvPr>
            <p:extLst>
              <p:ext uri="{D42A27DB-BD31-4B8C-83A1-F6EECF244321}">
                <p14:modId xmlns:p14="http://schemas.microsoft.com/office/powerpoint/2010/main" val="2890870226"/>
              </p:ext>
            </p:extLst>
          </p:nvPr>
        </p:nvGraphicFramePr>
        <p:xfrm>
          <a:off x="0" y="1270000"/>
          <a:ext cx="12192000" cy="4586269"/>
        </p:xfrm>
        <a:graphic>
          <a:graphicData uri="http://schemas.openxmlformats.org/drawingml/2006/table">
            <a:tbl>
              <a:tblPr firstRow="1" bandRow="1">
                <a:tableStyleId>{1FECB4D8-DB02-4DC6-A0A2-4F2EBAE1DC90}</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568479">
                <a:tc>
                  <a:txBody>
                    <a:bodyPr/>
                    <a:lstStyle/>
                    <a:p>
                      <a:pPr algn="ctr"/>
                      <a:r>
                        <a:rPr lang="en-US" dirty="0">
                          <a:latin typeface="Nirmala Text" panose="020B0502040204020203" pitchFamily="34" charset="0"/>
                          <a:ea typeface="Nirmala Text" panose="020B0502040204020203" pitchFamily="34" charset="0"/>
                          <a:cs typeface="Nirmala Text" panose="020B0502040204020203" pitchFamily="34" charset="0"/>
                        </a:rPr>
                        <a:t>DISEASE</a:t>
                      </a:r>
                      <a:endParaRPr lang="en-US" b="0"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dirty="0">
                          <a:latin typeface="Nirmala Text" panose="020B0502040204020203" pitchFamily="34" charset="0"/>
                          <a:ea typeface="Nirmala Text" panose="020B0502040204020203" pitchFamily="34" charset="0"/>
                          <a:cs typeface="Nirmala Text" panose="020B0502040204020203" pitchFamily="34" charset="0"/>
                        </a:rPr>
                        <a:t>YOUR DRUG/DEVICE</a:t>
                      </a:r>
                      <a:endParaRPr lang="en-US" b="0"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dirty="0">
                          <a:latin typeface="Nirmala Text" panose="020B0502040204020203" pitchFamily="34" charset="0"/>
                          <a:ea typeface="Nirmala Text" panose="020B0502040204020203" pitchFamily="34" charset="0"/>
                          <a:cs typeface="Nirmala Text" panose="020B0502040204020203" pitchFamily="34" charset="0"/>
                        </a:rPr>
                        <a:t>COMPETITORS</a:t>
                      </a:r>
                      <a:endParaRPr lang="en-US" b="0"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dirty="0">
                          <a:latin typeface="Nirmala Text" panose="020B0502040204020203" pitchFamily="34" charset="0"/>
                          <a:ea typeface="Nirmala Text" panose="020B0502040204020203" pitchFamily="34" charset="0"/>
                          <a:cs typeface="Nirmala Text" panose="020B0502040204020203" pitchFamily="34" charset="0"/>
                        </a:rPr>
                        <a:t>SKILLS/PROCESSES</a:t>
                      </a:r>
                      <a:endParaRPr lang="en-US" b="0"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606916">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Overview</a:t>
                      </a:r>
                    </a:p>
                  </a:txBody>
                  <a:tcPr marL="190500" anchor="ctr">
                    <a:lnL w="12700" cmpd="sng">
                      <a:noFill/>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Development History</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Package Insert</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Core Selling Skills</a:t>
                      </a:r>
                    </a:p>
                  </a:txBody>
                  <a:tcPr marL="190500" anchor="ctr">
                    <a:lnL w="12700" cap="flat" cmpd="sng" algn="ctr">
                      <a:solidFill>
                        <a:schemeClr val="bg2">
                          <a:lumMod val="20000"/>
                          <a:lumOff val="80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0001"/>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15422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97FC0-6FC0-401C-9FF0-160CF24C0E94}"/>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Available e-Learning Modules (in draft form)</a:t>
            </a:r>
          </a:p>
        </p:txBody>
      </p:sp>
      <p:graphicFrame>
        <p:nvGraphicFramePr>
          <p:cNvPr id="4" name="Content Placeholder 4">
            <a:extLst>
              <a:ext uri="{FF2B5EF4-FFF2-40B4-BE49-F238E27FC236}">
                <a16:creationId xmlns:a16="http://schemas.microsoft.com/office/drawing/2014/main" id="{3C3D71BF-2BAC-4708-8F4B-5CB89D92761E}"/>
              </a:ext>
            </a:extLst>
          </p:cNvPr>
          <p:cNvGraphicFramePr>
            <a:graphicFrameLocks/>
          </p:cNvGraphicFramePr>
          <p:nvPr>
            <p:extLst>
              <p:ext uri="{D42A27DB-BD31-4B8C-83A1-F6EECF244321}">
                <p14:modId xmlns:p14="http://schemas.microsoft.com/office/powerpoint/2010/main" val="1538330923"/>
              </p:ext>
            </p:extLst>
          </p:nvPr>
        </p:nvGraphicFramePr>
        <p:xfrm>
          <a:off x="0" y="1270000"/>
          <a:ext cx="12192000" cy="4586269"/>
        </p:xfrm>
        <a:graphic>
          <a:graphicData uri="http://schemas.openxmlformats.org/drawingml/2006/table">
            <a:tbl>
              <a:tblPr firstRow="1" bandRow="1">
                <a:tableStyleId>{1FECB4D8-DB02-4DC6-A0A2-4F2EBAE1DC90}</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568479">
                <a:tc>
                  <a:txBody>
                    <a:bodyPr/>
                    <a:lstStyle/>
                    <a:p>
                      <a:pPr algn="ctr"/>
                      <a:r>
                        <a:rPr lang="en-US" dirty="0">
                          <a:latin typeface="Nirmala Text" panose="020B0502040204020203" pitchFamily="34" charset="0"/>
                          <a:ea typeface="Nirmala Text" panose="020B0502040204020203" pitchFamily="34" charset="0"/>
                          <a:cs typeface="Nirmala Text" panose="020B0502040204020203" pitchFamily="34" charset="0"/>
                        </a:rPr>
                        <a:t>Module Source A</a:t>
                      </a:r>
                      <a:endParaRPr lang="en-US" b="0"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dirty="0">
                          <a:latin typeface="Nirmala Text" panose="020B0502040204020203" pitchFamily="34" charset="0"/>
                          <a:ea typeface="Nirmala Text" panose="020B0502040204020203" pitchFamily="34" charset="0"/>
                          <a:cs typeface="Nirmala Text" panose="020B0502040204020203" pitchFamily="34" charset="0"/>
                        </a:rPr>
                        <a:t>Module Source B</a:t>
                      </a:r>
                      <a:endParaRPr lang="en-US" b="0"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dirty="0">
                          <a:latin typeface="Nirmala Text" panose="020B0502040204020203" pitchFamily="34" charset="0"/>
                          <a:ea typeface="Nirmala Text" panose="020B0502040204020203" pitchFamily="34" charset="0"/>
                          <a:cs typeface="Nirmala Text" panose="020B0502040204020203" pitchFamily="34" charset="0"/>
                        </a:rPr>
                        <a:t>Module Source C</a:t>
                      </a:r>
                      <a:endParaRPr lang="en-US" b="0"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dirty="0">
                          <a:latin typeface="Nirmala Text" panose="020B0502040204020203" pitchFamily="34" charset="0"/>
                          <a:ea typeface="Nirmala Text" panose="020B0502040204020203" pitchFamily="34" charset="0"/>
                          <a:cs typeface="Nirmala Text" panose="020B0502040204020203" pitchFamily="34" charset="0"/>
                        </a:rPr>
                        <a:t>Module Source D</a:t>
                      </a:r>
                      <a:endParaRPr lang="en-US" b="0"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606916">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Itentify Deliverables</a:t>
                      </a:r>
                    </a:p>
                  </a:txBody>
                  <a:tcPr marL="190500" anchor="ctr">
                    <a:lnL w="12700" cmpd="sng">
                      <a:noFill/>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Kick-Off</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Internal Coordination</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3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Completion Reports</a:t>
                      </a:r>
                    </a:p>
                  </a:txBody>
                  <a:tcPr marL="190500" anchor="ctr">
                    <a:lnL w="12700" cap="flat" cmpd="sng" algn="ctr">
                      <a:solidFill>
                        <a:schemeClr val="bg2">
                          <a:lumMod val="20000"/>
                          <a:lumOff val="80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0001"/>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87116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74" name="Picture 73" descr="A blue and white dot&#10;&#10;Description automatically generated with medium confidence">
            <a:extLst>
              <a:ext uri="{FF2B5EF4-FFF2-40B4-BE49-F238E27FC236}">
                <a16:creationId xmlns:a16="http://schemas.microsoft.com/office/drawing/2014/main" id="{7C07FA2F-5730-3818-F7A3-71E453B204D3}"/>
              </a:ext>
            </a:extLst>
          </p:cNvPr>
          <p:cNvPicPr>
            <a:picLocks noChangeAspect="1"/>
          </p:cNvPicPr>
          <p:nvPr/>
        </p:nvPicPr>
        <p:blipFill>
          <a:blip r:embed="rId2">
            <a:alphaModFix amt="55000"/>
            <a:extLst>
              <a:ext uri="{28A0092B-C50C-407E-A947-70E740481C1C}">
                <a14:useLocalDpi xmlns:a14="http://schemas.microsoft.com/office/drawing/2010/main" val="0"/>
              </a:ext>
            </a:extLst>
          </a:blip>
          <a:stretch>
            <a:fillRect/>
          </a:stretch>
        </p:blipFill>
        <p:spPr>
          <a:xfrm rot="10800000">
            <a:off x="0" y="3048"/>
            <a:ext cx="12197426" cy="6854952"/>
          </a:xfrm>
          <a:prstGeom prst="rect">
            <a:avLst/>
          </a:prstGeom>
        </p:spPr>
      </p:pic>
      <p:sp>
        <p:nvSpPr>
          <p:cNvPr id="28" name="Freeform: Shape 27">
            <a:extLst>
              <a:ext uri="{FF2B5EF4-FFF2-40B4-BE49-F238E27FC236}">
                <a16:creationId xmlns:a16="http://schemas.microsoft.com/office/drawing/2014/main" id="{7B136903-1095-AF9E-0E58-E22EB1DD282D}"/>
              </a:ext>
            </a:extLst>
          </p:cNvPr>
          <p:cNvSpPr>
            <a:spLocks/>
          </p:cNvSpPr>
          <p:nvPr/>
        </p:nvSpPr>
        <p:spPr bwMode="auto">
          <a:xfrm>
            <a:off x="0" y="6222325"/>
            <a:ext cx="12192000" cy="634406"/>
          </a:xfrm>
          <a:custGeom>
            <a:avLst/>
            <a:gdLst>
              <a:gd name="connsiteX0" fmla="*/ 1577215 w 12192000"/>
              <a:gd name="connsiteY0" fmla="*/ 0 h 2162638"/>
              <a:gd name="connsiteX1" fmla="*/ 6585390 w 12192000"/>
              <a:gd name="connsiteY1" fmla="*/ 729676 h 2162638"/>
              <a:gd name="connsiteX2" fmla="*/ 12191382 w 12192000"/>
              <a:gd name="connsiteY2" fmla="*/ 170457 h 2162638"/>
              <a:gd name="connsiteX3" fmla="*/ 12191382 w 12192000"/>
              <a:gd name="connsiteY3" fmla="*/ 986857 h 2162638"/>
              <a:gd name="connsiteX4" fmla="*/ 12192000 w 12192000"/>
              <a:gd name="connsiteY4" fmla="*/ 986857 h 2162638"/>
              <a:gd name="connsiteX5" fmla="*/ 12192000 w 12192000"/>
              <a:gd name="connsiteY5" fmla="*/ 2162638 h 2162638"/>
              <a:gd name="connsiteX6" fmla="*/ 0 w 12192000"/>
              <a:gd name="connsiteY6" fmla="*/ 2162638 h 2162638"/>
              <a:gd name="connsiteX7" fmla="*/ 0 w 12192000"/>
              <a:gd name="connsiteY7" fmla="*/ 986857 h 2162638"/>
              <a:gd name="connsiteX8" fmla="*/ 621 w 12192000"/>
              <a:gd name="connsiteY8" fmla="*/ 986857 h 2162638"/>
              <a:gd name="connsiteX9" fmla="*/ 621 w 12192000"/>
              <a:gd name="connsiteY9" fmla="*/ 77753 h 2162638"/>
              <a:gd name="connsiteX10" fmla="*/ 1577215 w 12192000"/>
              <a:gd name="connsiteY10" fmla="*/ 0 h 216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162638">
                <a:moveTo>
                  <a:pt x="1577215" y="0"/>
                </a:moveTo>
                <a:cubicBezTo>
                  <a:pt x="2679072" y="0"/>
                  <a:pt x="4797803" y="729676"/>
                  <a:pt x="6585390" y="729676"/>
                </a:cubicBezTo>
                <a:cubicBezTo>
                  <a:pt x="8094583" y="729676"/>
                  <a:pt x="10225036" y="303534"/>
                  <a:pt x="12191382" y="170457"/>
                </a:cubicBezTo>
                <a:cubicBezTo>
                  <a:pt x="12191382" y="170457"/>
                  <a:pt x="12191382" y="170457"/>
                  <a:pt x="12191382" y="986857"/>
                </a:cubicBezTo>
                <a:lnTo>
                  <a:pt x="12192000" y="986857"/>
                </a:lnTo>
                <a:lnTo>
                  <a:pt x="12192000" y="2162638"/>
                </a:lnTo>
                <a:lnTo>
                  <a:pt x="0" y="2162638"/>
                </a:lnTo>
                <a:lnTo>
                  <a:pt x="0" y="986857"/>
                </a:lnTo>
                <a:lnTo>
                  <a:pt x="621" y="986857"/>
                </a:lnTo>
                <a:cubicBezTo>
                  <a:pt x="621" y="986857"/>
                  <a:pt x="621" y="986857"/>
                  <a:pt x="621" y="77753"/>
                </a:cubicBezTo>
                <a:cubicBezTo>
                  <a:pt x="621" y="77753"/>
                  <a:pt x="472427" y="0"/>
                  <a:pt x="1577215" y="0"/>
                </a:cubicBezTo>
                <a:close/>
              </a:path>
            </a:pathLst>
          </a:custGeom>
          <a:solidFill>
            <a:schemeClr val="accent1">
              <a:alpha val="49000"/>
            </a:schemeClr>
          </a:solidFill>
          <a:ln>
            <a:noFill/>
          </a:ln>
        </p:spPr>
        <p:txBody>
          <a:bodyPr vert="horz" wrap="square" lIns="91440" tIns="45720" rIns="91440" bIns="45720" numCol="1" anchor="t" anchorCtr="0" compatLnSpc="1">
            <a:prstTxWarp prst="textNoShape">
              <a:avLst/>
            </a:prstTxWarp>
            <a:noAutofit/>
          </a:bodyPr>
          <a:lstStyle/>
          <a:p>
            <a:endParaRPr lang="en-US" sz="1351">
              <a:solidFill>
                <a:schemeClr val="bg1"/>
              </a:solidFill>
            </a:endParaRPr>
          </a:p>
        </p:txBody>
      </p:sp>
      <p:pic>
        <p:nvPicPr>
          <p:cNvPr id="30" name="Graphic 29">
            <a:extLst>
              <a:ext uri="{FF2B5EF4-FFF2-40B4-BE49-F238E27FC236}">
                <a16:creationId xmlns:a16="http://schemas.microsoft.com/office/drawing/2014/main" id="{1042971B-0F1B-6BB1-69D8-D0ED9BE3EA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2262" y="-34041"/>
            <a:ext cx="6192175" cy="6858000"/>
          </a:xfrm>
          <a:prstGeom prst="rect">
            <a:avLst/>
          </a:prstGeom>
        </p:spPr>
      </p:pic>
      <p:grpSp>
        <p:nvGrpSpPr>
          <p:cNvPr id="5" name="Group 4">
            <a:extLst>
              <a:ext uri="{FF2B5EF4-FFF2-40B4-BE49-F238E27FC236}">
                <a16:creationId xmlns:a16="http://schemas.microsoft.com/office/drawing/2014/main" id="{32DB0F3D-911C-5D55-386B-6EA5CC46B0FA}"/>
              </a:ext>
            </a:extLst>
          </p:cNvPr>
          <p:cNvGrpSpPr/>
          <p:nvPr/>
        </p:nvGrpSpPr>
        <p:grpSpPr>
          <a:xfrm>
            <a:off x="9041966" y="1617843"/>
            <a:ext cx="584509" cy="1319309"/>
            <a:chOff x="9413478" y="2958513"/>
            <a:chExt cx="584509" cy="1319309"/>
          </a:xfrm>
          <a:solidFill>
            <a:srgbClr val="00B0F0"/>
          </a:solidFill>
        </p:grpSpPr>
        <p:cxnSp>
          <p:nvCxnSpPr>
            <p:cNvPr id="6" name="Straight Connector 5">
              <a:extLst>
                <a:ext uri="{FF2B5EF4-FFF2-40B4-BE49-F238E27FC236}">
                  <a16:creationId xmlns:a16="http://schemas.microsoft.com/office/drawing/2014/main" id="{F436D31E-BF7C-6E22-19EE-2C1588BCD47A}"/>
                </a:ext>
              </a:extLst>
            </p:cNvPr>
            <p:cNvCxnSpPr/>
            <p:nvPr/>
          </p:nvCxnSpPr>
          <p:spPr>
            <a:xfrm flipH="1">
              <a:off x="9672525" y="3121349"/>
              <a:ext cx="0" cy="1156473"/>
            </a:xfrm>
            <a:prstGeom prst="line">
              <a:avLst/>
            </a:prstGeom>
            <a:grpFill/>
            <a:ln w="412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Freeform 5">
              <a:extLst>
                <a:ext uri="{FF2B5EF4-FFF2-40B4-BE49-F238E27FC236}">
                  <a16:creationId xmlns:a16="http://schemas.microsoft.com/office/drawing/2014/main" id="{0438A8DD-26DE-3D25-D718-E0F3D525E896}"/>
                </a:ext>
              </a:extLst>
            </p:cNvPr>
            <p:cNvSpPr>
              <a:spLocks noEditPoints="1"/>
            </p:cNvSpPr>
            <p:nvPr/>
          </p:nvSpPr>
          <p:spPr bwMode="auto">
            <a:xfrm rot="20482695" flipH="1">
              <a:off x="9413478" y="2958513"/>
              <a:ext cx="584509" cy="324303"/>
            </a:xfrm>
            <a:custGeom>
              <a:avLst/>
              <a:gdLst>
                <a:gd name="T0" fmla="*/ 820 w 840"/>
                <a:gd name="T1" fmla="*/ 34 h 465"/>
                <a:gd name="T2" fmla="*/ 726 w 840"/>
                <a:gd name="T3" fmla="*/ 11 h 465"/>
                <a:gd name="T4" fmla="*/ 725 w 840"/>
                <a:gd name="T5" fmla="*/ 12 h 465"/>
                <a:gd name="T6" fmla="*/ 461 w 840"/>
                <a:gd name="T7" fmla="*/ 195 h 465"/>
                <a:gd name="T8" fmla="*/ 360 w 840"/>
                <a:gd name="T9" fmla="*/ 188 h 465"/>
                <a:gd name="T10" fmla="*/ 304 w 840"/>
                <a:gd name="T11" fmla="*/ 183 h 465"/>
                <a:gd name="T12" fmla="*/ 13 w 840"/>
                <a:gd name="T13" fmla="*/ 243 h 465"/>
                <a:gd name="T14" fmla="*/ 36 w 840"/>
                <a:gd name="T15" fmla="*/ 329 h 465"/>
                <a:gd name="T16" fmla="*/ 36 w 840"/>
                <a:gd name="T17" fmla="*/ 329 h 465"/>
                <a:gd name="T18" fmla="*/ 110 w 840"/>
                <a:gd name="T19" fmla="*/ 382 h 465"/>
                <a:gd name="T20" fmla="*/ 266 w 840"/>
                <a:gd name="T21" fmla="*/ 408 h 465"/>
                <a:gd name="T22" fmla="*/ 428 w 840"/>
                <a:gd name="T23" fmla="*/ 324 h 465"/>
                <a:gd name="T24" fmla="*/ 444 w 840"/>
                <a:gd name="T25" fmla="*/ 297 h 465"/>
                <a:gd name="T26" fmla="*/ 410 w 840"/>
                <a:gd name="T27" fmla="*/ 438 h 465"/>
                <a:gd name="T28" fmla="*/ 425 w 840"/>
                <a:gd name="T29" fmla="*/ 463 h 465"/>
                <a:gd name="T30" fmla="*/ 425 w 840"/>
                <a:gd name="T31" fmla="*/ 463 h 465"/>
                <a:gd name="T32" fmla="*/ 449 w 840"/>
                <a:gd name="T33" fmla="*/ 448 h 465"/>
                <a:gd name="T34" fmla="*/ 494 w 840"/>
                <a:gd name="T35" fmla="*/ 261 h 465"/>
                <a:gd name="T36" fmla="*/ 587 w 840"/>
                <a:gd name="T37" fmla="*/ 385 h 465"/>
                <a:gd name="T38" fmla="*/ 615 w 840"/>
                <a:gd name="T39" fmla="*/ 389 h 465"/>
                <a:gd name="T40" fmla="*/ 615 w 840"/>
                <a:gd name="T41" fmla="*/ 389 h 465"/>
                <a:gd name="T42" fmla="*/ 619 w 840"/>
                <a:gd name="T43" fmla="*/ 361 h 465"/>
                <a:gd name="T44" fmla="*/ 531 w 840"/>
                <a:gd name="T45" fmla="*/ 244 h 465"/>
                <a:gd name="T46" fmla="*/ 800 w 840"/>
                <a:gd name="T47" fmla="*/ 125 h 465"/>
                <a:gd name="T48" fmla="*/ 820 w 840"/>
                <a:gd name="T49" fmla="*/ 34 h 465"/>
                <a:gd name="T50" fmla="*/ 387 w 840"/>
                <a:gd name="T51" fmla="*/ 298 h 465"/>
                <a:gd name="T52" fmla="*/ 122 w 840"/>
                <a:gd name="T53" fmla="*/ 336 h 465"/>
                <a:gd name="T54" fmla="*/ 71 w 840"/>
                <a:gd name="T55" fmla="*/ 297 h 465"/>
                <a:gd name="T56" fmla="*/ 71 w 840"/>
                <a:gd name="T57" fmla="*/ 297 h 465"/>
                <a:gd name="T58" fmla="*/ 56 w 840"/>
                <a:gd name="T59" fmla="*/ 264 h 465"/>
                <a:gd name="T60" fmla="*/ 301 w 840"/>
                <a:gd name="T61" fmla="*/ 231 h 465"/>
                <a:gd name="T62" fmla="*/ 356 w 840"/>
                <a:gd name="T63" fmla="*/ 236 h 465"/>
                <a:gd name="T64" fmla="*/ 425 w 840"/>
                <a:gd name="T65" fmla="*/ 241 h 465"/>
                <a:gd name="T66" fmla="*/ 387 w 840"/>
                <a:gd name="T67" fmla="*/ 298 h 465"/>
                <a:gd name="T68" fmla="*/ 762 w 840"/>
                <a:gd name="T69" fmla="*/ 96 h 465"/>
                <a:gd name="T70" fmla="*/ 761 w 840"/>
                <a:gd name="T71" fmla="*/ 97 h 465"/>
                <a:gd name="T72" fmla="*/ 525 w 840"/>
                <a:gd name="T73" fmla="*/ 196 h 465"/>
                <a:gd name="T74" fmla="*/ 735 w 840"/>
                <a:gd name="T75" fmla="*/ 59 h 465"/>
                <a:gd name="T76" fmla="*/ 778 w 840"/>
                <a:gd name="T77" fmla="*/ 59 h 465"/>
                <a:gd name="T78" fmla="*/ 762 w 840"/>
                <a:gd name="T79" fmla="*/ 9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0" h="465">
                  <a:moveTo>
                    <a:pt x="820" y="34"/>
                  </a:moveTo>
                  <a:cubicBezTo>
                    <a:pt x="799" y="0"/>
                    <a:pt x="744" y="8"/>
                    <a:pt x="726" y="11"/>
                  </a:cubicBezTo>
                  <a:cubicBezTo>
                    <a:pt x="725" y="12"/>
                    <a:pt x="725" y="12"/>
                    <a:pt x="725" y="12"/>
                  </a:cubicBezTo>
                  <a:cubicBezTo>
                    <a:pt x="718" y="13"/>
                    <a:pt x="589" y="44"/>
                    <a:pt x="461" y="195"/>
                  </a:cubicBezTo>
                  <a:cubicBezTo>
                    <a:pt x="425" y="194"/>
                    <a:pt x="391" y="191"/>
                    <a:pt x="360" y="188"/>
                  </a:cubicBezTo>
                  <a:cubicBezTo>
                    <a:pt x="340" y="186"/>
                    <a:pt x="320" y="184"/>
                    <a:pt x="304" y="183"/>
                  </a:cubicBezTo>
                  <a:cubicBezTo>
                    <a:pt x="132" y="173"/>
                    <a:pt x="36" y="192"/>
                    <a:pt x="13" y="243"/>
                  </a:cubicBezTo>
                  <a:cubicBezTo>
                    <a:pt x="0" y="270"/>
                    <a:pt x="8" y="300"/>
                    <a:pt x="36" y="329"/>
                  </a:cubicBezTo>
                  <a:cubicBezTo>
                    <a:pt x="36" y="329"/>
                    <a:pt x="36" y="329"/>
                    <a:pt x="36" y="329"/>
                  </a:cubicBezTo>
                  <a:cubicBezTo>
                    <a:pt x="46" y="341"/>
                    <a:pt x="85" y="375"/>
                    <a:pt x="110" y="382"/>
                  </a:cubicBezTo>
                  <a:cubicBezTo>
                    <a:pt x="171" y="399"/>
                    <a:pt x="223" y="408"/>
                    <a:pt x="266" y="408"/>
                  </a:cubicBezTo>
                  <a:cubicBezTo>
                    <a:pt x="342" y="408"/>
                    <a:pt x="393" y="380"/>
                    <a:pt x="428" y="324"/>
                  </a:cubicBezTo>
                  <a:cubicBezTo>
                    <a:pt x="433" y="314"/>
                    <a:pt x="439" y="306"/>
                    <a:pt x="444" y="297"/>
                  </a:cubicBezTo>
                  <a:cubicBezTo>
                    <a:pt x="410" y="438"/>
                    <a:pt x="410" y="438"/>
                    <a:pt x="410" y="438"/>
                  </a:cubicBezTo>
                  <a:cubicBezTo>
                    <a:pt x="407" y="449"/>
                    <a:pt x="414" y="460"/>
                    <a:pt x="425" y="463"/>
                  </a:cubicBezTo>
                  <a:cubicBezTo>
                    <a:pt x="425" y="463"/>
                    <a:pt x="425" y="463"/>
                    <a:pt x="425" y="463"/>
                  </a:cubicBezTo>
                  <a:cubicBezTo>
                    <a:pt x="435" y="465"/>
                    <a:pt x="446" y="459"/>
                    <a:pt x="449" y="448"/>
                  </a:cubicBezTo>
                  <a:cubicBezTo>
                    <a:pt x="494" y="261"/>
                    <a:pt x="494" y="261"/>
                    <a:pt x="494" y="261"/>
                  </a:cubicBezTo>
                  <a:cubicBezTo>
                    <a:pt x="587" y="385"/>
                    <a:pt x="587" y="385"/>
                    <a:pt x="587" y="385"/>
                  </a:cubicBezTo>
                  <a:cubicBezTo>
                    <a:pt x="594" y="394"/>
                    <a:pt x="606" y="396"/>
                    <a:pt x="615" y="389"/>
                  </a:cubicBezTo>
                  <a:cubicBezTo>
                    <a:pt x="615" y="389"/>
                    <a:pt x="615" y="389"/>
                    <a:pt x="615" y="389"/>
                  </a:cubicBezTo>
                  <a:cubicBezTo>
                    <a:pt x="624" y="383"/>
                    <a:pt x="626" y="370"/>
                    <a:pt x="619" y="361"/>
                  </a:cubicBezTo>
                  <a:cubicBezTo>
                    <a:pt x="531" y="244"/>
                    <a:pt x="531" y="244"/>
                    <a:pt x="531" y="244"/>
                  </a:cubicBezTo>
                  <a:cubicBezTo>
                    <a:pt x="634" y="240"/>
                    <a:pt x="738" y="214"/>
                    <a:pt x="800" y="125"/>
                  </a:cubicBezTo>
                  <a:cubicBezTo>
                    <a:pt x="808" y="115"/>
                    <a:pt x="840" y="69"/>
                    <a:pt x="820" y="34"/>
                  </a:cubicBezTo>
                  <a:close/>
                  <a:moveTo>
                    <a:pt x="387" y="298"/>
                  </a:moveTo>
                  <a:cubicBezTo>
                    <a:pt x="359" y="344"/>
                    <a:pt x="313" y="389"/>
                    <a:pt x="122" y="336"/>
                  </a:cubicBezTo>
                  <a:cubicBezTo>
                    <a:pt x="113" y="333"/>
                    <a:pt x="83" y="310"/>
                    <a:pt x="71" y="297"/>
                  </a:cubicBezTo>
                  <a:cubicBezTo>
                    <a:pt x="71" y="297"/>
                    <a:pt x="71" y="297"/>
                    <a:pt x="71" y="297"/>
                  </a:cubicBezTo>
                  <a:cubicBezTo>
                    <a:pt x="66" y="292"/>
                    <a:pt x="51" y="274"/>
                    <a:pt x="56" y="264"/>
                  </a:cubicBezTo>
                  <a:cubicBezTo>
                    <a:pt x="58" y="259"/>
                    <a:pt x="84" y="218"/>
                    <a:pt x="301" y="231"/>
                  </a:cubicBezTo>
                  <a:cubicBezTo>
                    <a:pt x="317" y="232"/>
                    <a:pt x="336" y="234"/>
                    <a:pt x="356" y="236"/>
                  </a:cubicBezTo>
                  <a:cubicBezTo>
                    <a:pt x="377" y="238"/>
                    <a:pt x="400" y="240"/>
                    <a:pt x="425" y="241"/>
                  </a:cubicBezTo>
                  <a:cubicBezTo>
                    <a:pt x="412" y="259"/>
                    <a:pt x="399" y="278"/>
                    <a:pt x="387" y="298"/>
                  </a:cubicBezTo>
                  <a:close/>
                  <a:moveTo>
                    <a:pt x="762" y="96"/>
                  </a:moveTo>
                  <a:cubicBezTo>
                    <a:pt x="761" y="97"/>
                    <a:pt x="761" y="97"/>
                    <a:pt x="761" y="97"/>
                  </a:cubicBezTo>
                  <a:cubicBezTo>
                    <a:pt x="710" y="171"/>
                    <a:pt x="618" y="193"/>
                    <a:pt x="525" y="196"/>
                  </a:cubicBezTo>
                  <a:cubicBezTo>
                    <a:pt x="630" y="88"/>
                    <a:pt x="727" y="61"/>
                    <a:pt x="735" y="59"/>
                  </a:cubicBezTo>
                  <a:cubicBezTo>
                    <a:pt x="766" y="54"/>
                    <a:pt x="776" y="58"/>
                    <a:pt x="778" y="59"/>
                  </a:cubicBezTo>
                  <a:cubicBezTo>
                    <a:pt x="779" y="65"/>
                    <a:pt x="772" y="83"/>
                    <a:pt x="762" y="96"/>
                  </a:cubicBez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endParaRPr lang="en-ID" sz="2400">
                <a:solidFill>
                  <a:schemeClr val="bg1"/>
                </a:solidFill>
              </a:endParaRPr>
            </a:p>
          </p:txBody>
        </p:sp>
      </p:grpSp>
      <p:grpSp>
        <p:nvGrpSpPr>
          <p:cNvPr id="8" name="Group 7">
            <a:extLst>
              <a:ext uri="{FF2B5EF4-FFF2-40B4-BE49-F238E27FC236}">
                <a16:creationId xmlns:a16="http://schemas.microsoft.com/office/drawing/2014/main" id="{F3D29769-6D6A-096A-63AE-180E4F49D863}"/>
              </a:ext>
            </a:extLst>
          </p:cNvPr>
          <p:cNvGrpSpPr/>
          <p:nvPr/>
        </p:nvGrpSpPr>
        <p:grpSpPr>
          <a:xfrm>
            <a:off x="7237493" y="1891593"/>
            <a:ext cx="584509" cy="1381598"/>
            <a:chOff x="7772675" y="818261"/>
            <a:chExt cx="584509" cy="1381598"/>
          </a:xfrm>
          <a:solidFill>
            <a:srgbClr val="9DC3E6"/>
          </a:solidFill>
        </p:grpSpPr>
        <p:cxnSp>
          <p:nvCxnSpPr>
            <p:cNvPr id="9" name="Straight Connector 8">
              <a:extLst>
                <a:ext uri="{FF2B5EF4-FFF2-40B4-BE49-F238E27FC236}">
                  <a16:creationId xmlns:a16="http://schemas.microsoft.com/office/drawing/2014/main" id="{35A9A176-3142-60B2-87DA-24C0A8FB396D}"/>
                </a:ext>
              </a:extLst>
            </p:cNvPr>
            <p:cNvCxnSpPr/>
            <p:nvPr/>
          </p:nvCxnSpPr>
          <p:spPr>
            <a:xfrm flipH="1">
              <a:off x="8064928" y="1043386"/>
              <a:ext cx="0" cy="1156473"/>
            </a:xfrm>
            <a:prstGeom prst="line">
              <a:avLst/>
            </a:prstGeom>
            <a:grpFill/>
            <a:ln w="41275">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4969560-4B7C-C4D8-0B6C-7776FA60543C}"/>
                </a:ext>
              </a:extLst>
            </p:cNvPr>
            <p:cNvSpPr>
              <a:spLocks noEditPoints="1"/>
            </p:cNvSpPr>
            <p:nvPr/>
          </p:nvSpPr>
          <p:spPr bwMode="auto">
            <a:xfrm rot="20482695" flipH="1">
              <a:off x="7772675" y="818261"/>
              <a:ext cx="584509" cy="324303"/>
            </a:xfrm>
            <a:custGeom>
              <a:avLst/>
              <a:gdLst>
                <a:gd name="T0" fmla="*/ 820 w 840"/>
                <a:gd name="T1" fmla="*/ 34 h 465"/>
                <a:gd name="T2" fmla="*/ 726 w 840"/>
                <a:gd name="T3" fmla="*/ 11 h 465"/>
                <a:gd name="T4" fmla="*/ 725 w 840"/>
                <a:gd name="T5" fmla="*/ 12 h 465"/>
                <a:gd name="T6" fmla="*/ 461 w 840"/>
                <a:gd name="T7" fmla="*/ 195 h 465"/>
                <a:gd name="T8" fmla="*/ 360 w 840"/>
                <a:gd name="T9" fmla="*/ 188 h 465"/>
                <a:gd name="T10" fmla="*/ 304 w 840"/>
                <a:gd name="T11" fmla="*/ 183 h 465"/>
                <a:gd name="T12" fmla="*/ 13 w 840"/>
                <a:gd name="T13" fmla="*/ 243 h 465"/>
                <a:gd name="T14" fmla="*/ 36 w 840"/>
                <a:gd name="T15" fmla="*/ 329 h 465"/>
                <a:gd name="T16" fmla="*/ 36 w 840"/>
                <a:gd name="T17" fmla="*/ 329 h 465"/>
                <a:gd name="T18" fmla="*/ 110 w 840"/>
                <a:gd name="T19" fmla="*/ 382 h 465"/>
                <a:gd name="T20" fmla="*/ 266 w 840"/>
                <a:gd name="T21" fmla="*/ 408 h 465"/>
                <a:gd name="T22" fmla="*/ 428 w 840"/>
                <a:gd name="T23" fmla="*/ 324 h 465"/>
                <a:gd name="T24" fmla="*/ 444 w 840"/>
                <a:gd name="T25" fmla="*/ 297 h 465"/>
                <a:gd name="T26" fmla="*/ 410 w 840"/>
                <a:gd name="T27" fmla="*/ 438 h 465"/>
                <a:gd name="T28" fmla="*/ 425 w 840"/>
                <a:gd name="T29" fmla="*/ 463 h 465"/>
                <a:gd name="T30" fmla="*/ 425 w 840"/>
                <a:gd name="T31" fmla="*/ 463 h 465"/>
                <a:gd name="T32" fmla="*/ 449 w 840"/>
                <a:gd name="T33" fmla="*/ 448 h 465"/>
                <a:gd name="T34" fmla="*/ 494 w 840"/>
                <a:gd name="T35" fmla="*/ 261 h 465"/>
                <a:gd name="T36" fmla="*/ 587 w 840"/>
                <a:gd name="T37" fmla="*/ 385 h 465"/>
                <a:gd name="T38" fmla="*/ 615 w 840"/>
                <a:gd name="T39" fmla="*/ 389 h 465"/>
                <a:gd name="T40" fmla="*/ 615 w 840"/>
                <a:gd name="T41" fmla="*/ 389 h 465"/>
                <a:gd name="T42" fmla="*/ 619 w 840"/>
                <a:gd name="T43" fmla="*/ 361 h 465"/>
                <a:gd name="T44" fmla="*/ 531 w 840"/>
                <a:gd name="T45" fmla="*/ 244 h 465"/>
                <a:gd name="T46" fmla="*/ 800 w 840"/>
                <a:gd name="T47" fmla="*/ 125 h 465"/>
                <a:gd name="T48" fmla="*/ 820 w 840"/>
                <a:gd name="T49" fmla="*/ 34 h 465"/>
                <a:gd name="T50" fmla="*/ 387 w 840"/>
                <a:gd name="T51" fmla="*/ 298 h 465"/>
                <a:gd name="T52" fmla="*/ 122 w 840"/>
                <a:gd name="T53" fmla="*/ 336 h 465"/>
                <a:gd name="T54" fmla="*/ 71 w 840"/>
                <a:gd name="T55" fmla="*/ 297 h 465"/>
                <a:gd name="T56" fmla="*/ 71 w 840"/>
                <a:gd name="T57" fmla="*/ 297 h 465"/>
                <a:gd name="T58" fmla="*/ 56 w 840"/>
                <a:gd name="T59" fmla="*/ 264 h 465"/>
                <a:gd name="T60" fmla="*/ 301 w 840"/>
                <a:gd name="T61" fmla="*/ 231 h 465"/>
                <a:gd name="T62" fmla="*/ 356 w 840"/>
                <a:gd name="T63" fmla="*/ 236 h 465"/>
                <a:gd name="T64" fmla="*/ 425 w 840"/>
                <a:gd name="T65" fmla="*/ 241 h 465"/>
                <a:gd name="T66" fmla="*/ 387 w 840"/>
                <a:gd name="T67" fmla="*/ 298 h 465"/>
                <a:gd name="T68" fmla="*/ 762 w 840"/>
                <a:gd name="T69" fmla="*/ 96 h 465"/>
                <a:gd name="T70" fmla="*/ 761 w 840"/>
                <a:gd name="T71" fmla="*/ 97 h 465"/>
                <a:gd name="T72" fmla="*/ 525 w 840"/>
                <a:gd name="T73" fmla="*/ 196 h 465"/>
                <a:gd name="T74" fmla="*/ 735 w 840"/>
                <a:gd name="T75" fmla="*/ 59 h 465"/>
                <a:gd name="T76" fmla="*/ 778 w 840"/>
                <a:gd name="T77" fmla="*/ 59 h 465"/>
                <a:gd name="T78" fmla="*/ 762 w 840"/>
                <a:gd name="T79" fmla="*/ 9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0" h="465">
                  <a:moveTo>
                    <a:pt x="820" y="34"/>
                  </a:moveTo>
                  <a:cubicBezTo>
                    <a:pt x="799" y="0"/>
                    <a:pt x="744" y="8"/>
                    <a:pt x="726" y="11"/>
                  </a:cubicBezTo>
                  <a:cubicBezTo>
                    <a:pt x="725" y="12"/>
                    <a:pt x="725" y="12"/>
                    <a:pt x="725" y="12"/>
                  </a:cubicBezTo>
                  <a:cubicBezTo>
                    <a:pt x="718" y="13"/>
                    <a:pt x="589" y="44"/>
                    <a:pt x="461" y="195"/>
                  </a:cubicBezTo>
                  <a:cubicBezTo>
                    <a:pt x="425" y="194"/>
                    <a:pt x="391" y="191"/>
                    <a:pt x="360" y="188"/>
                  </a:cubicBezTo>
                  <a:cubicBezTo>
                    <a:pt x="340" y="186"/>
                    <a:pt x="320" y="184"/>
                    <a:pt x="304" y="183"/>
                  </a:cubicBezTo>
                  <a:cubicBezTo>
                    <a:pt x="132" y="173"/>
                    <a:pt x="36" y="192"/>
                    <a:pt x="13" y="243"/>
                  </a:cubicBezTo>
                  <a:cubicBezTo>
                    <a:pt x="0" y="270"/>
                    <a:pt x="8" y="300"/>
                    <a:pt x="36" y="329"/>
                  </a:cubicBezTo>
                  <a:cubicBezTo>
                    <a:pt x="36" y="329"/>
                    <a:pt x="36" y="329"/>
                    <a:pt x="36" y="329"/>
                  </a:cubicBezTo>
                  <a:cubicBezTo>
                    <a:pt x="46" y="341"/>
                    <a:pt x="85" y="375"/>
                    <a:pt x="110" y="382"/>
                  </a:cubicBezTo>
                  <a:cubicBezTo>
                    <a:pt x="171" y="399"/>
                    <a:pt x="223" y="408"/>
                    <a:pt x="266" y="408"/>
                  </a:cubicBezTo>
                  <a:cubicBezTo>
                    <a:pt x="342" y="408"/>
                    <a:pt x="393" y="380"/>
                    <a:pt x="428" y="324"/>
                  </a:cubicBezTo>
                  <a:cubicBezTo>
                    <a:pt x="433" y="314"/>
                    <a:pt x="439" y="306"/>
                    <a:pt x="444" y="297"/>
                  </a:cubicBezTo>
                  <a:cubicBezTo>
                    <a:pt x="410" y="438"/>
                    <a:pt x="410" y="438"/>
                    <a:pt x="410" y="438"/>
                  </a:cubicBezTo>
                  <a:cubicBezTo>
                    <a:pt x="407" y="449"/>
                    <a:pt x="414" y="460"/>
                    <a:pt x="425" y="463"/>
                  </a:cubicBezTo>
                  <a:cubicBezTo>
                    <a:pt x="425" y="463"/>
                    <a:pt x="425" y="463"/>
                    <a:pt x="425" y="463"/>
                  </a:cubicBezTo>
                  <a:cubicBezTo>
                    <a:pt x="435" y="465"/>
                    <a:pt x="446" y="459"/>
                    <a:pt x="449" y="448"/>
                  </a:cubicBezTo>
                  <a:cubicBezTo>
                    <a:pt x="494" y="261"/>
                    <a:pt x="494" y="261"/>
                    <a:pt x="494" y="261"/>
                  </a:cubicBezTo>
                  <a:cubicBezTo>
                    <a:pt x="587" y="385"/>
                    <a:pt x="587" y="385"/>
                    <a:pt x="587" y="385"/>
                  </a:cubicBezTo>
                  <a:cubicBezTo>
                    <a:pt x="594" y="394"/>
                    <a:pt x="606" y="396"/>
                    <a:pt x="615" y="389"/>
                  </a:cubicBezTo>
                  <a:cubicBezTo>
                    <a:pt x="615" y="389"/>
                    <a:pt x="615" y="389"/>
                    <a:pt x="615" y="389"/>
                  </a:cubicBezTo>
                  <a:cubicBezTo>
                    <a:pt x="624" y="383"/>
                    <a:pt x="626" y="370"/>
                    <a:pt x="619" y="361"/>
                  </a:cubicBezTo>
                  <a:cubicBezTo>
                    <a:pt x="531" y="244"/>
                    <a:pt x="531" y="244"/>
                    <a:pt x="531" y="244"/>
                  </a:cubicBezTo>
                  <a:cubicBezTo>
                    <a:pt x="634" y="240"/>
                    <a:pt x="738" y="214"/>
                    <a:pt x="800" y="125"/>
                  </a:cubicBezTo>
                  <a:cubicBezTo>
                    <a:pt x="808" y="115"/>
                    <a:pt x="840" y="69"/>
                    <a:pt x="820" y="34"/>
                  </a:cubicBezTo>
                  <a:close/>
                  <a:moveTo>
                    <a:pt x="387" y="298"/>
                  </a:moveTo>
                  <a:cubicBezTo>
                    <a:pt x="359" y="344"/>
                    <a:pt x="313" y="389"/>
                    <a:pt x="122" y="336"/>
                  </a:cubicBezTo>
                  <a:cubicBezTo>
                    <a:pt x="113" y="333"/>
                    <a:pt x="83" y="310"/>
                    <a:pt x="71" y="297"/>
                  </a:cubicBezTo>
                  <a:cubicBezTo>
                    <a:pt x="71" y="297"/>
                    <a:pt x="71" y="297"/>
                    <a:pt x="71" y="297"/>
                  </a:cubicBezTo>
                  <a:cubicBezTo>
                    <a:pt x="66" y="292"/>
                    <a:pt x="51" y="274"/>
                    <a:pt x="56" y="264"/>
                  </a:cubicBezTo>
                  <a:cubicBezTo>
                    <a:pt x="58" y="259"/>
                    <a:pt x="84" y="218"/>
                    <a:pt x="301" y="231"/>
                  </a:cubicBezTo>
                  <a:cubicBezTo>
                    <a:pt x="317" y="232"/>
                    <a:pt x="336" y="234"/>
                    <a:pt x="356" y="236"/>
                  </a:cubicBezTo>
                  <a:cubicBezTo>
                    <a:pt x="377" y="238"/>
                    <a:pt x="400" y="240"/>
                    <a:pt x="425" y="241"/>
                  </a:cubicBezTo>
                  <a:cubicBezTo>
                    <a:pt x="412" y="259"/>
                    <a:pt x="399" y="278"/>
                    <a:pt x="387" y="298"/>
                  </a:cubicBezTo>
                  <a:close/>
                  <a:moveTo>
                    <a:pt x="762" y="96"/>
                  </a:moveTo>
                  <a:cubicBezTo>
                    <a:pt x="761" y="97"/>
                    <a:pt x="761" y="97"/>
                    <a:pt x="761" y="97"/>
                  </a:cubicBezTo>
                  <a:cubicBezTo>
                    <a:pt x="710" y="171"/>
                    <a:pt x="618" y="193"/>
                    <a:pt x="525" y="196"/>
                  </a:cubicBezTo>
                  <a:cubicBezTo>
                    <a:pt x="630" y="88"/>
                    <a:pt x="727" y="61"/>
                    <a:pt x="735" y="59"/>
                  </a:cubicBezTo>
                  <a:cubicBezTo>
                    <a:pt x="766" y="54"/>
                    <a:pt x="776" y="58"/>
                    <a:pt x="778" y="59"/>
                  </a:cubicBezTo>
                  <a:cubicBezTo>
                    <a:pt x="779" y="65"/>
                    <a:pt x="772" y="83"/>
                    <a:pt x="762" y="96"/>
                  </a:cubicBezTo>
                  <a:close/>
                </a:path>
              </a:pathLst>
            </a:custGeom>
            <a:solidFill>
              <a:schemeClr val="accent2"/>
            </a:solidFill>
            <a:ln>
              <a:noFill/>
            </a:ln>
          </p:spPr>
          <p:txBody>
            <a:bodyPr vert="horz" wrap="square" lIns="121920" tIns="60960" rIns="121920" bIns="60960" numCol="1" anchor="t" anchorCtr="0" compatLnSpc="1">
              <a:prstTxWarp prst="textNoShape">
                <a:avLst/>
              </a:prstTxWarp>
            </a:bodyPr>
            <a:lstStyle/>
            <a:p>
              <a:endParaRPr lang="en-ID" sz="2400">
                <a:solidFill>
                  <a:schemeClr val="bg1"/>
                </a:solidFill>
              </a:endParaRPr>
            </a:p>
          </p:txBody>
        </p:sp>
      </p:grpSp>
      <p:grpSp>
        <p:nvGrpSpPr>
          <p:cNvPr id="11" name="Group 10">
            <a:extLst>
              <a:ext uri="{FF2B5EF4-FFF2-40B4-BE49-F238E27FC236}">
                <a16:creationId xmlns:a16="http://schemas.microsoft.com/office/drawing/2014/main" id="{0432D644-2819-C321-4F35-5D8EA86130A4}"/>
              </a:ext>
            </a:extLst>
          </p:cNvPr>
          <p:cNvGrpSpPr/>
          <p:nvPr/>
        </p:nvGrpSpPr>
        <p:grpSpPr>
          <a:xfrm>
            <a:off x="4942157" y="859181"/>
            <a:ext cx="584509" cy="2019243"/>
            <a:chOff x="6273514" y="1118410"/>
            <a:chExt cx="584509" cy="2523659"/>
          </a:xfrm>
          <a:solidFill>
            <a:srgbClr val="00B0F0"/>
          </a:solidFill>
        </p:grpSpPr>
        <p:cxnSp>
          <p:nvCxnSpPr>
            <p:cNvPr id="12" name="Straight Connector 11">
              <a:extLst>
                <a:ext uri="{FF2B5EF4-FFF2-40B4-BE49-F238E27FC236}">
                  <a16:creationId xmlns:a16="http://schemas.microsoft.com/office/drawing/2014/main" id="{A481F462-B8C9-8C25-BE4F-0AE2CD2E2831}"/>
                </a:ext>
              </a:extLst>
            </p:cNvPr>
            <p:cNvCxnSpPr/>
            <p:nvPr/>
          </p:nvCxnSpPr>
          <p:spPr>
            <a:xfrm flipH="1">
              <a:off x="6524774" y="1284119"/>
              <a:ext cx="0" cy="2357950"/>
            </a:xfrm>
            <a:prstGeom prst="line">
              <a:avLst/>
            </a:prstGeom>
            <a:grpFill/>
            <a:ln w="412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Freeform 5">
              <a:extLst>
                <a:ext uri="{FF2B5EF4-FFF2-40B4-BE49-F238E27FC236}">
                  <a16:creationId xmlns:a16="http://schemas.microsoft.com/office/drawing/2014/main" id="{74683D18-7C63-5078-9AFB-9B01780FD493}"/>
                </a:ext>
              </a:extLst>
            </p:cNvPr>
            <p:cNvSpPr>
              <a:spLocks noEditPoints="1"/>
            </p:cNvSpPr>
            <p:nvPr/>
          </p:nvSpPr>
          <p:spPr bwMode="auto">
            <a:xfrm rot="20482695" flipH="1">
              <a:off x="6273514" y="1118410"/>
              <a:ext cx="584509" cy="324303"/>
            </a:xfrm>
            <a:custGeom>
              <a:avLst/>
              <a:gdLst>
                <a:gd name="T0" fmla="*/ 820 w 840"/>
                <a:gd name="T1" fmla="*/ 34 h 465"/>
                <a:gd name="T2" fmla="*/ 726 w 840"/>
                <a:gd name="T3" fmla="*/ 11 h 465"/>
                <a:gd name="T4" fmla="*/ 725 w 840"/>
                <a:gd name="T5" fmla="*/ 12 h 465"/>
                <a:gd name="T6" fmla="*/ 461 w 840"/>
                <a:gd name="T7" fmla="*/ 195 h 465"/>
                <a:gd name="T8" fmla="*/ 360 w 840"/>
                <a:gd name="T9" fmla="*/ 188 h 465"/>
                <a:gd name="T10" fmla="*/ 304 w 840"/>
                <a:gd name="T11" fmla="*/ 183 h 465"/>
                <a:gd name="T12" fmla="*/ 13 w 840"/>
                <a:gd name="T13" fmla="*/ 243 h 465"/>
                <a:gd name="T14" fmla="*/ 36 w 840"/>
                <a:gd name="T15" fmla="*/ 329 h 465"/>
                <a:gd name="T16" fmla="*/ 36 w 840"/>
                <a:gd name="T17" fmla="*/ 329 h 465"/>
                <a:gd name="T18" fmla="*/ 110 w 840"/>
                <a:gd name="T19" fmla="*/ 382 h 465"/>
                <a:gd name="T20" fmla="*/ 266 w 840"/>
                <a:gd name="T21" fmla="*/ 408 h 465"/>
                <a:gd name="T22" fmla="*/ 428 w 840"/>
                <a:gd name="T23" fmla="*/ 324 h 465"/>
                <a:gd name="T24" fmla="*/ 444 w 840"/>
                <a:gd name="T25" fmla="*/ 297 h 465"/>
                <a:gd name="T26" fmla="*/ 410 w 840"/>
                <a:gd name="T27" fmla="*/ 438 h 465"/>
                <a:gd name="T28" fmla="*/ 425 w 840"/>
                <a:gd name="T29" fmla="*/ 463 h 465"/>
                <a:gd name="T30" fmla="*/ 425 w 840"/>
                <a:gd name="T31" fmla="*/ 463 h 465"/>
                <a:gd name="T32" fmla="*/ 449 w 840"/>
                <a:gd name="T33" fmla="*/ 448 h 465"/>
                <a:gd name="T34" fmla="*/ 494 w 840"/>
                <a:gd name="T35" fmla="*/ 261 h 465"/>
                <a:gd name="T36" fmla="*/ 587 w 840"/>
                <a:gd name="T37" fmla="*/ 385 h 465"/>
                <a:gd name="T38" fmla="*/ 615 w 840"/>
                <a:gd name="T39" fmla="*/ 389 h 465"/>
                <a:gd name="T40" fmla="*/ 615 w 840"/>
                <a:gd name="T41" fmla="*/ 389 h 465"/>
                <a:gd name="T42" fmla="*/ 619 w 840"/>
                <a:gd name="T43" fmla="*/ 361 h 465"/>
                <a:gd name="T44" fmla="*/ 531 w 840"/>
                <a:gd name="T45" fmla="*/ 244 h 465"/>
                <a:gd name="T46" fmla="*/ 800 w 840"/>
                <a:gd name="T47" fmla="*/ 125 h 465"/>
                <a:gd name="T48" fmla="*/ 820 w 840"/>
                <a:gd name="T49" fmla="*/ 34 h 465"/>
                <a:gd name="T50" fmla="*/ 387 w 840"/>
                <a:gd name="T51" fmla="*/ 298 h 465"/>
                <a:gd name="T52" fmla="*/ 122 w 840"/>
                <a:gd name="T53" fmla="*/ 336 h 465"/>
                <a:gd name="T54" fmla="*/ 71 w 840"/>
                <a:gd name="T55" fmla="*/ 297 h 465"/>
                <a:gd name="T56" fmla="*/ 71 w 840"/>
                <a:gd name="T57" fmla="*/ 297 h 465"/>
                <a:gd name="T58" fmla="*/ 56 w 840"/>
                <a:gd name="T59" fmla="*/ 264 h 465"/>
                <a:gd name="T60" fmla="*/ 301 w 840"/>
                <a:gd name="T61" fmla="*/ 231 h 465"/>
                <a:gd name="T62" fmla="*/ 356 w 840"/>
                <a:gd name="T63" fmla="*/ 236 h 465"/>
                <a:gd name="T64" fmla="*/ 425 w 840"/>
                <a:gd name="T65" fmla="*/ 241 h 465"/>
                <a:gd name="T66" fmla="*/ 387 w 840"/>
                <a:gd name="T67" fmla="*/ 298 h 465"/>
                <a:gd name="T68" fmla="*/ 762 w 840"/>
                <a:gd name="T69" fmla="*/ 96 h 465"/>
                <a:gd name="T70" fmla="*/ 761 w 840"/>
                <a:gd name="T71" fmla="*/ 97 h 465"/>
                <a:gd name="T72" fmla="*/ 525 w 840"/>
                <a:gd name="T73" fmla="*/ 196 h 465"/>
                <a:gd name="T74" fmla="*/ 735 w 840"/>
                <a:gd name="T75" fmla="*/ 59 h 465"/>
                <a:gd name="T76" fmla="*/ 778 w 840"/>
                <a:gd name="T77" fmla="*/ 59 h 465"/>
                <a:gd name="T78" fmla="*/ 762 w 840"/>
                <a:gd name="T79" fmla="*/ 9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0" h="465">
                  <a:moveTo>
                    <a:pt x="820" y="34"/>
                  </a:moveTo>
                  <a:cubicBezTo>
                    <a:pt x="799" y="0"/>
                    <a:pt x="744" y="8"/>
                    <a:pt x="726" y="11"/>
                  </a:cubicBezTo>
                  <a:cubicBezTo>
                    <a:pt x="725" y="12"/>
                    <a:pt x="725" y="12"/>
                    <a:pt x="725" y="12"/>
                  </a:cubicBezTo>
                  <a:cubicBezTo>
                    <a:pt x="718" y="13"/>
                    <a:pt x="589" y="44"/>
                    <a:pt x="461" y="195"/>
                  </a:cubicBezTo>
                  <a:cubicBezTo>
                    <a:pt x="425" y="194"/>
                    <a:pt x="391" y="191"/>
                    <a:pt x="360" y="188"/>
                  </a:cubicBezTo>
                  <a:cubicBezTo>
                    <a:pt x="340" y="186"/>
                    <a:pt x="320" y="184"/>
                    <a:pt x="304" y="183"/>
                  </a:cubicBezTo>
                  <a:cubicBezTo>
                    <a:pt x="132" y="173"/>
                    <a:pt x="36" y="192"/>
                    <a:pt x="13" y="243"/>
                  </a:cubicBezTo>
                  <a:cubicBezTo>
                    <a:pt x="0" y="270"/>
                    <a:pt x="8" y="300"/>
                    <a:pt x="36" y="329"/>
                  </a:cubicBezTo>
                  <a:cubicBezTo>
                    <a:pt x="36" y="329"/>
                    <a:pt x="36" y="329"/>
                    <a:pt x="36" y="329"/>
                  </a:cubicBezTo>
                  <a:cubicBezTo>
                    <a:pt x="46" y="341"/>
                    <a:pt x="85" y="375"/>
                    <a:pt x="110" y="382"/>
                  </a:cubicBezTo>
                  <a:cubicBezTo>
                    <a:pt x="171" y="399"/>
                    <a:pt x="223" y="408"/>
                    <a:pt x="266" y="408"/>
                  </a:cubicBezTo>
                  <a:cubicBezTo>
                    <a:pt x="342" y="408"/>
                    <a:pt x="393" y="380"/>
                    <a:pt x="428" y="324"/>
                  </a:cubicBezTo>
                  <a:cubicBezTo>
                    <a:pt x="433" y="314"/>
                    <a:pt x="439" y="306"/>
                    <a:pt x="444" y="297"/>
                  </a:cubicBezTo>
                  <a:cubicBezTo>
                    <a:pt x="410" y="438"/>
                    <a:pt x="410" y="438"/>
                    <a:pt x="410" y="438"/>
                  </a:cubicBezTo>
                  <a:cubicBezTo>
                    <a:pt x="407" y="449"/>
                    <a:pt x="414" y="460"/>
                    <a:pt x="425" y="463"/>
                  </a:cubicBezTo>
                  <a:cubicBezTo>
                    <a:pt x="425" y="463"/>
                    <a:pt x="425" y="463"/>
                    <a:pt x="425" y="463"/>
                  </a:cubicBezTo>
                  <a:cubicBezTo>
                    <a:pt x="435" y="465"/>
                    <a:pt x="446" y="459"/>
                    <a:pt x="449" y="448"/>
                  </a:cubicBezTo>
                  <a:cubicBezTo>
                    <a:pt x="494" y="261"/>
                    <a:pt x="494" y="261"/>
                    <a:pt x="494" y="261"/>
                  </a:cubicBezTo>
                  <a:cubicBezTo>
                    <a:pt x="587" y="385"/>
                    <a:pt x="587" y="385"/>
                    <a:pt x="587" y="385"/>
                  </a:cubicBezTo>
                  <a:cubicBezTo>
                    <a:pt x="594" y="394"/>
                    <a:pt x="606" y="396"/>
                    <a:pt x="615" y="389"/>
                  </a:cubicBezTo>
                  <a:cubicBezTo>
                    <a:pt x="615" y="389"/>
                    <a:pt x="615" y="389"/>
                    <a:pt x="615" y="389"/>
                  </a:cubicBezTo>
                  <a:cubicBezTo>
                    <a:pt x="624" y="383"/>
                    <a:pt x="626" y="370"/>
                    <a:pt x="619" y="361"/>
                  </a:cubicBezTo>
                  <a:cubicBezTo>
                    <a:pt x="531" y="244"/>
                    <a:pt x="531" y="244"/>
                    <a:pt x="531" y="244"/>
                  </a:cubicBezTo>
                  <a:cubicBezTo>
                    <a:pt x="634" y="240"/>
                    <a:pt x="738" y="214"/>
                    <a:pt x="800" y="125"/>
                  </a:cubicBezTo>
                  <a:cubicBezTo>
                    <a:pt x="808" y="115"/>
                    <a:pt x="840" y="69"/>
                    <a:pt x="820" y="34"/>
                  </a:cubicBezTo>
                  <a:close/>
                  <a:moveTo>
                    <a:pt x="387" y="298"/>
                  </a:moveTo>
                  <a:cubicBezTo>
                    <a:pt x="359" y="344"/>
                    <a:pt x="313" y="389"/>
                    <a:pt x="122" y="336"/>
                  </a:cubicBezTo>
                  <a:cubicBezTo>
                    <a:pt x="113" y="333"/>
                    <a:pt x="83" y="310"/>
                    <a:pt x="71" y="297"/>
                  </a:cubicBezTo>
                  <a:cubicBezTo>
                    <a:pt x="71" y="297"/>
                    <a:pt x="71" y="297"/>
                    <a:pt x="71" y="297"/>
                  </a:cubicBezTo>
                  <a:cubicBezTo>
                    <a:pt x="66" y="292"/>
                    <a:pt x="51" y="274"/>
                    <a:pt x="56" y="264"/>
                  </a:cubicBezTo>
                  <a:cubicBezTo>
                    <a:pt x="58" y="259"/>
                    <a:pt x="84" y="218"/>
                    <a:pt x="301" y="231"/>
                  </a:cubicBezTo>
                  <a:cubicBezTo>
                    <a:pt x="317" y="232"/>
                    <a:pt x="336" y="234"/>
                    <a:pt x="356" y="236"/>
                  </a:cubicBezTo>
                  <a:cubicBezTo>
                    <a:pt x="377" y="238"/>
                    <a:pt x="400" y="240"/>
                    <a:pt x="425" y="241"/>
                  </a:cubicBezTo>
                  <a:cubicBezTo>
                    <a:pt x="412" y="259"/>
                    <a:pt x="399" y="278"/>
                    <a:pt x="387" y="298"/>
                  </a:cubicBezTo>
                  <a:close/>
                  <a:moveTo>
                    <a:pt x="762" y="96"/>
                  </a:moveTo>
                  <a:cubicBezTo>
                    <a:pt x="761" y="97"/>
                    <a:pt x="761" y="97"/>
                    <a:pt x="761" y="97"/>
                  </a:cubicBezTo>
                  <a:cubicBezTo>
                    <a:pt x="710" y="171"/>
                    <a:pt x="618" y="193"/>
                    <a:pt x="525" y="196"/>
                  </a:cubicBezTo>
                  <a:cubicBezTo>
                    <a:pt x="630" y="88"/>
                    <a:pt x="727" y="61"/>
                    <a:pt x="735" y="59"/>
                  </a:cubicBezTo>
                  <a:cubicBezTo>
                    <a:pt x="766" y="54"/>
                    <a:pt x="776" y="58"/>
                    <a:pt x="778" y="59"/>
                  </a:cubicBezTo>
                  <a:cubicBezTo>
                    <a:pt x="779" y="65"/>
                    <a:pt x="772" y="83"/>
                    <a:pt x="762" y="96"/>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ID" sz="2400">
                <a:solidFill>
                  <a:schemeClr val="bg1"/>
                </a:solidFill>
              </a:endParaRPr>
            </a:p>
          </p:txBody>
        </p:sp>
      </p:grpSp>
      <p:grpSp>
        <p:nvGrpSpPr>
          <p:cNvPr id="14" name="Group 13">
            <a:extLst>
              <a:ext uri="{FF2B5EF4-FFF2-40B4-BE49-F238E27FC236}">
                <a16:creationId xmlns:a16="http://schemas.microsoft.com/office/drawing/2014/main" id="{B5FFF790-4D2A-CED5-8AF3-761F9F7490DF}"/>
              </a:ext>
            </a:extLst>
          </p:cNvPr>
          <p:cNvGrpSpPr/>
          <p:nvPr/>
        </p:nvGrpSpPr>
        <p:grpSpPr>
          <a:xfrm>
            <a:off x="3620757" y="3164418"/>
            <a:ext cx="584509" cy="1340426"/>
            <a:chOff x="4890339" y="393497"/>
            <a:chExt cx="584509" cy="1340426"/>
          </a:xfrm>
          <a:solidFill>
            <a:srgbClr val="4072C2"/>
          </a:solidFill>
        </p:grpSpPr>
        <p:cxnSp>
          <p:nvCxnSpPr>
            <p:cNvPr id="15" name="Straight Connector 14">
              <a:extLst>
                <a:ext uri="{FF2B5EF4-FFF2-40B4-BE49-F238E27FC236}">
                  <a16:creationId xmlns:a16="http://schemas.microsoft.com/office/drawing/2014/main" id="{A404B986-E2DC-8F9D-B13D-895DD322E9E7}"/>
                </a:ext>
              </a:extLst>
            </p:cNvPr>
            <p:cNvCxnSpPr/>
            <p:nvPr/>
          </p:nvCxnSpPr>
          <p:spPr>
            <a:xfrm flipH="1">
              <a:off x="5182593" y="577450"/>
              <a:ext cx="0" cy="1156473"/>
            </a:xfrm>
            <a:prstGeom prst="line">
              <a:avLst/>
            </a:prstGeom>
            <a:grpFill/>
            <a:ln w="412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Freeform 5">
              <a:extLst>
                <a:ext uri="{FF2B5EF4-FFF2-40B4-BE49-F238E27FC236}">
                  <a16:creationId xmlns:a16="http://schemas.microsoft.com/office/drawing/2014/main" id="{0348B82E-097E-6EB5-5DF1-360E7376DC66}"/>
                </a:ext>
              </a:extLst>
            </p:cNvPr>
            <p:cNvSpPr>
              <a:spLocks noEditPoints="1"/>
            </p:cNvSpPr>
            <p:nvPr/>
          </p:nvSpPr>
          <p:spPr bwMode="auto">
            <a:xfrm rot="20482695" flipH="1">
              <a:off x="4890339" y="393497"/>
              <a:ext cx="584509" cy="324303"/>
            </a:xfrm>
            <a:custGeom>
              <a:avLst/>
              <a:gdLst>
                <a:gd name="T0" fmla="*/ 820 w 840"/>
                <a:gd name="T1" fmla="*/ 34 h 465"/>
                <a:gd name="T2" fmla="*/ 726 w 840"/>
                <a:gd name="T3" fmla="*/ 11 h 465"/>
                <a:gd name="T4" fmla="*/ 725 w 840"/>
                <a:gd name="T5" fmla="*/ 12 h 465"/>
                <a:gd name="T6" fmla="*/ 461 w 840"/>
                <a:gd name="T7" fmla="*/ 195 h 465"/>
                <a:gd name="T8" fmla="*/ 360 w 840"/>
                <a:gd name="T9" fmla="*/ 188 h 465"/>
                <a:gd name="T10" fmla="*/ 304 w 840"/>
                <a:gd name="T11" fmla="*/ 183 h 465"/>
                <a:gd name="T12" fmla="*/ 13 w 840"/>
                <a:gd name="T13" fmla="*/ 243 h 465"/>
                <a:gd name="T14" fmla="*/ 36 w 840"/>
                <a:gd name="T15" fmla="*/ 329 h 465"/>
                <a:gd name="T16" fmla="*/ 36 w 840"/>
                <a:gd name="T17" fmla="*/ 329 h 465"/>
                <a:gd name="T18" fmla="*/ 110 w 840"/>
                <a:gd name="T19" fmla="*/ 382 h 465"/>
                <a:gd name="T20" fmla="*/ 266 w 840"/>
                <a:gd name="T21" fmla="*/ 408 h 465"/>
                <a:gd name="T22" fmla="*/ 428 w 840"/>
                <a:gd name="T23" fmla="*/ 324 h 465"/>
                <a:gd name="T24" fmla="*/ 444 w 840"/>
                <a:gd name="T25" fmla="*/ 297 h 465"/>
                <a:gd name="T26" fmla="*/ 410 w 840"/>
                <a:gd name="T27" fmla="*/ 438 h 465"/>
                <a:gd name="T28" fmla="*/ 425 w 840"/>
                <a:gd name="T29" fmla="*/ 463 h 465"/>
                <a:gd name="T30" fmla="*/ 425 w 840"/>
                <a:gd name="T31" fmla="*/ 463 h 465"/>
                <a:gd name="T32" fmla="*/ 449 w 840"/>
                <a:gd name="T33" fmla="*/ 448 h 465"/>
                <a:gd name="T34" fmla="*/ 494 w 840"/>
                <a:gd name="T35" fmla="*/ 261 h 465"/>
                <a:gd name="T36" fmla="*/ 587 w 840"/>
                <a:gd name="T37" fmla="*/ 385 h 465"/>
                <a:gd name="T38" fmla="*/ 615 w 840"/>
                <a:gd name="T39" fmla="*/ 389 h 465"/>
                <a:gd name="T40" fmla="*/ 615 w 840"/>
                <a:gd name="T41" fmla="*/ 389 h 465"/>
                <a:gd name="T42" fmla="*/ 619 w 840"/>
                <a:gd name="T43" fmla="*/ 361 h 465"/>
                <a:gd name="T44" fmla="*/ 531 w 840"/>
                <a:gd name="T45" fmla="*/ 244 h 465"/>
                <a:gd name="T46" fmla="*/ 800 w 840"/>
                <a:gd name="T47" fmla="*/ 125 h 465"/>
                <a:gd name="T48" fmla="*/ 820 w 840"/>
                <a:gd name="T49" fmla="*/ 34 h 465"/>
                <a:gd name="T50" fmla="*/ 387 w 840"/>
                <a:gd name="T51" fmla="*/ 298 h 465"/>
                <a:gd name="T52" fmla="*/ 122 w 840"/>
                <a:gd name="T53" fmla="*/ 336 h 465"/>
                <a:gd name="T54" fmla="*/ 71 w 840"/>
                <a:gd name="T55" fmla="*/ 297 h 465"/>
                <a:gd name="T56" fmla="*/ 71 w 840"/>
                <a:gd name="T57" fmla="*/ 297 h 465"/>
                <a:gd name="T58" fmla="*/ 56 w 840"/>
                <a:gd name="T59" fmla="*/ 264 h 465"/>
                <a:gd name="T60" fmla="*/ 301 w 840"/>
                <a:gd name="T61" fmla="*/ 231 h 465"/>
                <a:gd name="T62" fmla="*/ 356 w 840"/>
                <a:gd name="T63" fmla="*/ 236 h 465"/>
                <a:gd name="T64" fmla="*/ 425 w 840"/>
                <a:gd name="T65" fmla="*/ 241 h 465"/>
                <a:gd name="T66" fmla="*/ 387 w 840"/>
                <a:gd name="T67" fmla="*/ 298 h 465"/>
                <a:gd name="T68" fmla="*/ 762 w 840"/>
                <a:gd name="T69" fmla="*/ 96 h 465"/>
                <a:gd name="T70" fmla="*/ 761 w 840"/>
                <a:gd name="T71" fmla="*/ 97 h 465"/>
                <a:gd name="T72" fmla="*/ 525 w 840"/>
                <a:gd name="T73" fmla="*/ 196 h 465"/>
                <a:gd name="T74" fmla="*/ 735 w 840"/>
                <a:gd name="T75" fmla="*/ 59 h 465"/>
                <a:gd name="T76" fmla="*/ 778 w 840"/>
                <a:gd name="T77" fmla="*/ 59 h 465"/>
                <a:gd name="T78" fmla="*/ 762 w 840"/>
                <a:gd name="T79" fmla="*/ 9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0" h="465">
                  <a:moveTo>
                    <a:pt x="820" y="34"/>
                  </a:moveTo>
                  <a:cubicBezTo>
                    <a:pt x="799" y="0"/>
                    <a:pt x="744" y="8"/>
                    <a:pt x="726" y="11"/>
                  </a:cubicBezTo>
                  <a:cubicBezTo>
                    <a:pt x="725" y="12"/>
                    <a:pt x="725" y="12"/>
                    <a:pt x="725" y="12"/>
                  </a:cubicBezTo>
                  <a:cubicBezTo>
                    <a:pt x="718" y="13"/>
                    <a:pt x="589" y="44"/>
                    <a:pt x="461" y="195"/>
                  </a:cubicBezTo>
                  <a:cubicBezTo>
                    <a:pt x="425" y="194"/>
                    <a:pt x="391" y="191"/>
                    <a:pt x="360" y="188"/>
                  </a:cubicBezTo>
                  <a:cubicBezTo>
                    <a:pt x="340" y="186"/>
                    <a:pt x="320" y="184"/>
                    <a:pt x="304" y="183"/>
                  </a:cubicBezTo>
                  <a:cubicBezTo>
                    <a:pt x="132" y="173"/>
                    <a:pt x="36" y="192"/>
                    <a:pt x="13" y="243"/>
                  </a:cubicBezTo>
                  <a:cubicBezTo>
                    <a:pt x="0" y="270"/>
                    <a:pt x="8" y="300"/>
                    <a:pt x="36" y="329"/>
                  </a:cubicBezTo>
                  <a:cubicBezTo>
                    <a:pt x="36" y="329"/>
                    <a:pt x="36" y="329"/>
                    <a:pt x="36" y="329"/>
                  </a:cubicBezTo>
                  <a:cubicBezTo>
                    <a:pt x="46" y="341"/>
                    <a:pt x="85" y="375"/>
                    <a:pt x="110" y="382"/>
                  </a:cubicBezTo>
                  <a:cubicBezTo>
                    <a:pt x="171" y="399"/>
                    <a:pt x="223" y="408"/>
                    <a:pt x="266" y="408"/>
                  </a:cubicBezTo>
                  <a:cubicBezTo>
                    <a:pt x="342" y="408"/>
                    <a:pt x="393" y="380"/>
                    <a:pt x="428" y="324"/>
                  </a:cubicBezTo>
                  <a:cubicBezTo>
                    <a:pt x="433" y="314"/>
                    <a:pt x="439" y="306"/>
                    <a:pt x="444" y="297"/>
                  </a:cubicBezTo>
                  <a:cubicBezTo>
                    <a:pt x="410" y="438"/>
                    <a:pt x="410" y="438"/>
                    <a:pt x="410" y="438"/>
                  </a:cubicBezTo>
                  <a:cubicBezTo>
                    <a:pt x="407" y="449"/>
                    <a:pt x="414" y="460"/>
                    <a:pt x="425" y="463"/>
                  </a:cubicBezTo>
                  <a:cubicBezTo>
                    <a:pt x="425" y="463"/>
                    <a:pt x="425" y="463"/>
                    <a:pt x="425" y="463"/>
                  </a:cubicBezTo>
                  <a:cubicBezTo>
                    <a:pt x="435" y="465"/>
                    <a:pt x="446" y="459"/>
                    <a:pt x="449" y="448"/>
                  </a:cubicBezTo>
                  <a:cubicBezTo>
                    <a:pt x="494" y="261"/>
                    <a:pt x="494" y="261"/>
                    <a:pt x="494" y="261"/>
                  </a:cubicBezTo>
                  <a:cubicBezTo>
                    <a:pt x="587" y="385"/>
                    <a:pt x="587" y="385"/>
                    <a:pt x="587" y="385"/>
                  </a:cubicBezTo>
                  <a:cubicBezTo>
                    <a:pt x="594" y="394"/>
                    <a:pt x="606" y="396"/>
                    <a:pt x="615" y="389"/>
                  </a:cubicBezTo>
                  <a:cubicBezTo>
                    <a:pt x="615" y="389"/>
                    <a:pt x="615" y="389"/>
                    <a:pt x="615" y="389"/>
                  </a:cubicBezTo>
                  <a:cubicBezTo>
                    <a:pt x="624" y="383"/>
                    <a:pt x="626" y="370"/>
                    <a:pt x="619" y="361"/>
                  </a:cubicBezTo>
                  <a:cubicBezTo>
                    <a:pt x="531" y="244"/>
                    <a:pt x="531" y="244"/>
                    <a:pt x="531" y="244"/>
                  </a:cubicBezTo>
                  <a:cubicBezTo>
                    <a:pt x="634" y="240"/>
                    <a:pt x="738" y="214"/>
                    <a:pt x="800" y="125"/>
                  </a:cubicBezTo>
                  <a:cubicBezTo>
                    <a:pt x="808" y="115"/>
                    <a:pt x="840" y="69"/>
                    <a:pt x="820" y="34"/>
                  </a:cubicBezTo>
                  <a:close/>
                  <a:moveTo>
                    <a:pt x="387" y="298"/>
                  </a:moveTo>
                  <a:cubicBezTo>
                    <a:pt x="359" y="344"/>
                    <a:pt x="313" y="389"/>
                    <a:pt x="122" y="336"/>
                  </a:cubicBezTo>
                  <a:cubicBezTo>
                    <a:pt x="113" y="333"/>
                    <a:pt x="83" y="310"/>
                    <a:pt x="71" y="297"/>
                  </a:cubicBezTo>
                  <a:cubicBezTo>
                    <a:pt x="71" y="297"/>
                    <a:pt x="71" y="297"/>
                    <a:pt x="71" y="297"/>
                  </a:cubicBezTo>
                  <a:cubicBezTo>
                    <a:pt x="66" y="292"/>
                    <a:pt x="51" y="274"/>
                    <a:pt x="56" y="264"/>
                  </a:cubicBezTo>
                  <a:cubicBezTo>
                    <a:pt x="58" y="259"/>
                    <a:pt x="84" y="218"/>
                    <a:pt x="301" y="231"/>
                  </a:cubicBezTo>
                  <a:cubicBezTo>
                    <a:pt x="317" y="232"/>
                    <a:pt x="336" y="234"/>
                    <a:pt x="356" y="236"/>
                  </a:cubicBezTo>
                  <a:cubicBezTo>
                    <a:pt x="377" y="238"/>
                    <a:pt x="400" y="240"/>
                    <a:pt x="425" y="241"/>
                  </a:cubicBezTo>
                  <a:cubicBezTo>
                    <a:pt x="412" y="259"/>
                    <a:pt x="399" y="278"/>
                    <a:pt x="387" y="298"/>
                  </a:cubicBezTo>
                  <a:close/>
                  <a:moveTo>
                    <a:pt x="762" y="96"/>
                  </a:moveTo>
                  <a:cubicBezTo>
                    <a:pt x="761" y="97"/>
                    <a:pt x="761" y="97"/>
                    <a:pt x="761" y="97"/>
                  </a:cubicBezTo>
                  <a:cubicBezTo>
                    <a:pt x="710" y="171"/>
                    <a:pt x="618" y="193"/>
                    <a:pt x="525" y="196"/>
                  </a:cubicBezTo>
                  <a:cubicBezTo>
                    <a:pt x="630" y="88"/>
                    <a:pt x="727" y="61"/>
                    <a:pt x="735" y="59"/>
                  </a:cubicBezTo>
                  <a:cubicBezTo>
                    <a:pt x="766" y="54"/>
                    <a:pt x="776" y="58"/>
                    <a:pt x="778" y="59"/>
                  </a:cubicBezTo>
                  <a:cubicBezTo>
                    <a:pt x="779" y="65"/>
                    <a:pt x="772" y="83"/>
                    <a:pt x="762" y="96"/>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ID" sz="2400" dirty="0">
                <a:solidFill>
                  <a:schemeClr val="bg1"/>
                </a:solidFill>
              </a:endParaRPr>
            </a:p>
          </p:txBody>
        </p:sp>
      </p:grpSp>
      <p:sp>
        <p:nvSpPr>
          <p:cNvPr id="17" name="TextBox 16">
            <a:extLst>
              <a:ext uri="{FF2B5EF4-FFF2-40B4-BE49-F238E27FC236}">
                <a16:creationId xmlns:a16="http://schemas.microsoft.com/office/drawing/2014/main" id="{1BFDF74E-445B-E74C-5703-4A6DC8AC8D2C}"/>
              </a:ext>
            </a:extLst>
          </p:cNvPr>
          <p:cNvSpPr txBox="1"/>
          <p:nvPr/>
        </p:nvSpPr>
        <p:spPr>
          <a:xfrm flipH="1">
            <a:off x="8789749" y="4062111"/>
            <a:ext cx="1172117" cy="584775"/>
          </a:xfrm>
          <a:prstGeom prst="rect">
            <a:avLst/>
          </a:prstGeom>
          <a:noFill/>
        </p:spPr>
        <p:txBody>
          <a:bodyPr wrap="none" rtlCol="0">
            <a:spAutoFit/>
          </a:bodyPr>
          <a:lstStyle/>
          <a:p>
            <a:pPr algn="ctr"/>
            <a:r>
              <a:rPr lang="en-ID" sz="1600" b="1" dirty="0">
                <a:latin typeface="Nirmala Text" panose="020B0502040204020203" pitchFamily="34" charset="0"/>
                <a:ea typeface="Nirmala Text" panose="020B0502040204020203" pitchFamily="34" charset="0"/>
                <a:cs typeface="Nirmala Text" panose="020B0502040204020203" pitchFamily="34" charset="0"/>
              </a:rPr>
              <a:t>Heading 4</a:t>
            </a:r>
          </a:p>
          <a:p>
            <a:pPr algn="ctr"/>
            <a:endParaRPr lang="en-ID" sz="1600" b="1"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18" name="Rectangle 17">
            <a:extLst>
              <a:ext uri="{FF2B5EF4-FFF2-40B4-BE49-F238E27FC236}">
                <a16:creationId xmlns:a16="http://schemas.microsoft.com/office/drawing/2014/main" id="{9489CCB6-ECFD-8D32-CC73-1DD14AB477D9}"/>
              </a:ext>
            </a:extLst>
          </p:cNvPr>
          <p:cNvSpPr/>
          <p:nvPr/>
        </p:nvSpPr>
        <p:spPr>
          <a:xfrm flipH="1">
            <a:off x="8517679" y="4308982"/>
            <a:ext cx="1716256" cy="553998"/>
          </a:xfrm>
          <a:prstGeom prst="rect">
            <a:avLst/>
          </a:prstGeom>
        </p:spPr>
        <p:txBody>
          <a:bodyPr wrap="square">
            <a:spAutoFit/>
          </a:bodyPr>
          <a:lstStyle/>
          <a:p>
            <a:pPr algn="ctr"/>
            <a:r>
              <a:rPr lang="id-ID" sz="10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sp>
        <p:nvSpPr>
          <p:cNvPr id="19" name="TextBox 18">
            <a:extLst>
              <a:ext uri="{FF2B5EF4-FFF2-40B4-BE49-F238E27FC236}">
                <a16:creationId xmlns:a16="http://schemas.microsoft.com/office/drawing/2014/main" id="{C952C53A-6926-0766-2E47-A4E1D57348BC}"/>
              </a:ext>
            </a:extLst>
          </p:cNvPr>
          <p:cNvSpPr txBox="1"/>
          <p:nvPr/>
        </p:nvSpPr>
        <p:spPr>
          <a:xfrm flipH="1">
            <a:off x="6998697" y="4292872"/>
            <a:ext cx="1172117" cy="584775"/>
          </a:xfrm>
          <a:prstGeom prst="rect">
            <a:avLst/>
          </a:prstGeom>
          <a:noFill/>
        </p:spPr>
        <p:txBody>
          <a:bodyPr wrap="none" rtlCol="0">
            <a:spAutoFit/>
          </a:bodyPr>
          <a:lstStyle/>
          <a:p>
            <a:pPr algn="ctr"/>
            <a:r>
              <a:rPr lang="en-ID" sz="1600" b="1" dirty="0">
                <a:latin typeface="Nirmala Text" panose="020B0502040204020203" pitchFamily="34" charset="0"/>
                <a:ea typeface="Nirmala Text" panose="020B0502040204020203" pitchFamily="34" charset="0"/>
                <a:cs typeface="Nirmala Text" panose="020B0502040204020203" pitchFamily="34" charset="0"/>
              </a:rPr>
              <a:t>Heading 3</a:t>
            </a:r>
          </a:p>
          <a:p>
            <a:pPr algn="ctr"/>
            <a:endParaRPr lang="en-ID" sz="1600" b="1"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20" name="Rectangle 19">
            <a:extLst>
              <a:ext uri="{FF2B5EF4-FFF2-40B4-BE49-F238E27FC236}">
                <a16:creationId xmlns:a16="http://schemas.microsoft.com/office/drawing/2014/main" id="{6E348F99-75ED-BA40-BFB4-729A7F365937}"/>
              </a:ext>
            </a:extLst>
          </p:cNvPr>
          <p:cNvSpPr/>
          <p:nvPr/>
        </p:nvSpPr>
        <p:spPr>
          <a:xfrm flipH="1">
            <a:off x="6726628" y="4550591"/>
            <a:ext cx="1716256" cy="553998"/>
          </a:xfrm>
          <a:prstGeom prst="rect">
            <a:avLst/>
          </a:prstGeom>
        </p:spPr>
        <p:txBody>
          <a:bodyPr wrap="square">
            <a:spAutoFit/>
          </a:bodyPr>
          <a:lstStyle/>
          <a:p>
            <a:pPr algn="ctr"/>
            <a:r>
              <a:rPr lang="id-ID" sz="10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sp>
        <p:nvSpPr>
          <p:cNvPr id="21" name="TextBox 20">
            <a:extLst>
              <a:ext uri="{FF2B5EF4-FFF2-40B4-BE49-F238E27FC236}">
                <a16:creationId xmlns:a16="http://schemas.microsoft.com/office/drawing/2014/main" id="{B76C5BB1-1DD2-56F3-1C77-17B456731ADB}"/>
              </a:ext>
            </a:extLst>
          </p:cNvPr>
          <p:cNvSpPr txBox="1"/>
          <p:nvPr/>
        </p:nvSpPr>
        <p:spPr>
          <a:xfrm flipH="1">
            <a:off x="4624384" y="4062111"/>
            <a:ext cx="1172117" cy="338554"/>
          </a:xfrm>
          <a:prstGeom prst="rect">
            <a:avLst/>
          </a:prstGeom>
          <a:noFill/>
        </p:spPr>
        <p:txBody>
          <a:bodyPr wrap="none" rtlCol="0">
            <a:spAutoFit/>
          </a:bodyPr>
          <a:lstStyle/>
          <a:p>
            <a:pPr algn="ctr"/>
            <a:r>
              <a:rPr lang="en-ID" sz="1600" b="1" dirty="0">
                <a:latin typeface="Nirmala Text" panose="020B0502040204020203" pitchFamily="34" charset="0"/>
                <a:ea typeface="Nirmala Text" panose="020B0502040204020203" pitchFamily="34" charset="0"/>
                <a:cs typeface="Nirmala Text" panose="020B0502040204020203" pitchFamily="34" charset="0"/>
              </a:rPr>
              <a:t>Heading 2</a:t>
            </a:r>
          </a:p>
        </p:txBody>
      </p:sp>
      <p:sp>
        <p:nvSpPr>
          <p:cNvPr id="22" name="Rectangle 21">
            <a:extLst>
              <a:ext uri="{FF2B5EF4-FFF2-40B4-BE49-F238E27FC236}">
                <a16:creationId xmlns:a16="http://schemas.microsoft.com/office/drawing/2014/main" id="{CC4933A6-CD44-AFE4-2F14-3F4969CEA0F1}"/>
              </a:ext>
            </a:extLst>
          </p:cNvPr>
          <p:cNvSpPr/>
          <p:nvPr/>
        </p:nvSpPr>
        <p:spPr>
          <a:xfrm flipH="1">
            <a:off x="4522510" y="4308982"/>
            <a:ext cx="1375864" cy="553998"/>
          </a:xfrm>
          <a:prstGeom prst="rect">
            <a:avLst/>
          </a:prstGeom>
        </p:spPr>
        <p:txBody>
          <a:bodyPr wrap="square">
            <a:spAutoFit/>
          </a:bodyPr>
          <a:lstStyle/>
          <a:p>
            <a:pPr algn="ctr"/>
            <a:r>
              <a:rPr lang="id-ID" sz="10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sp>
        <p:nvSpPr>
          <p:cNvPr id="23" name="TextBox 22">
            <a:extLst>
              <a:ext uri="{FF2B5EF4-FFF2-40B4-BE49-F238E27FC236}">
                <a16:creationId xmlns:a16="http://schemas.microsoft.com/office/drawing/2014/main" id="{F31EC23A-6BA0-F3F0-E89B-D3FE161FA99C}"/>
              </a:ext>
            </a:extLst>
          </p:cNvPr>
          <p:cNvSpPr txBox="1"/>
          <p:nvPr/>
        </p:nvSpPr>
        <p:spPr>
          <a:xfrm flipH="1">
            <a:off x="3323740" y="5325106"/>
            <a:ext cx="1172117" cy="338554"/>
          </a:xfrm>
          <a:prstGeom prst="rect">
            <a:avLst/>
          </a:prstGeom>
          <a:noFill/>
        </p:spPr>
        <p:txBody>
          <a:bodyPr wrap="none" rtlCol="0">
            <a:spAutoFit/>
          </a:bodyPr>
          <a:lstStyle/>
          <a:p>
            <a:pPr algn="ctr"/>
            <a:r>
              <a:rPr lang="en-ID" sz="1600" b="1" dirty="0">
                <a:latin typeface="Nirmala Text" panose="020B0502040204020203" pitchFamily="34" charset="0"/>
                <a:ea typeface="Nirmala Text" panose="020B0502040204020203" pitchFamily="34" charset="0"/>
                <a:cs typeface="Nirmala Text" panose="020B0502040204020203" pitchFamily="34" charset="0"/>
              </a:rPr>
              <a:t>Heading 1</a:t>
            </a:r>
          </a:p>
        </p:txBody>
      </p:sp>
      <p:sp>
        <p:nvSpPr>
          <p:cNvPr id="24" name="Rectangle 23">
            <a:extLst>
              <a:ext uri="{FF2B5EF4-FFF2-40B4-BE49-F238E27FC236}">
                <a16:creationId xmlns:a16="http://schemas.microsoft.com/office/drawing/2014/main" id="{195CCA31-5671-1A38-90AD-F2FF49C34DCC}"/>
              </a:ext>
            </a:extLst>
          </p:cNvPr>
          <p:cNvSpPr/>
          <p:nvPr/>
        </p:nvSpPr>
        <p:spPr>
          <a:xfrm flipH="1">
            <a:off x="3051670" y="5582825"/>
            <a:ext cx="1716256" cy="553998"/>
          </a:xfrm>
          <a:prstGeom prst="rect">
            <a:avLst/>
          </a:prstGeom>
        </p:spPr>
        <p:txBody>
          <a:bodyPr wrap="square">
            <a:spAutoFit/>
          </a:bodyPr>
          <a:lstStyle/>
          <a:p>
            <a:pPr algn="ctr"/>
            <a:r>
              <a:rPr lang="id-ID" sz="10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sp>
        <p:nvSpPr>
          <p:cNvPr id="25" name="Title 11">
            <a:extLst>
              <a:ext uri="{FF2B5EF4-FFF2-40B4-BE49-F238E27FC236}">
                <a16:creationId xmlns:a16="http://schemas.microsoft.com/office/drawing/2014/main" id="{3F17C61D-1C71-6D32-012E-2293026D631F}"/>
              </a:ext>
            </a:extLst>
          </p:cNvPr>
          <p:cNvSpPr txBox="1">
            <a:spLocks/>
          </p:cNvSpPr>
          <p:nvPr/>
        </p:nvSpPr>
        <p:spPr>
          <a:xfrm>
            <a:off x="196672" y="378245"/>
            <a:ext cx="2840437" cy="9523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latin typeface="Nirmala Text" panose="020B0502040204020203" pitchFamily="34" charset="0"/>
                <a:ea typeface="Nirmala Text" panose="020B0502040204020203" pitchFamily="34" charset="0"/>
                <a:cs typeface="Nirmala Text" panose="020B0502040204020203" pitchFamily="34" charset="0"/>
              </a:rPr>
              <a:t>Tree</a:t>
            </a:r>
            <a:endParaRPr lang="en-US" sz="3600" b="1" dirty="0">
              <a:solidFill>
                <a:schemeClr val="tx1">
                  <a:lumMod val="90000"/>
                  <a:lumOff val="10000"/>
                </a:schemeClr>
              </a:solidFill>
              <a:latin typeface="Nirmala Text" panose="020B0502040204020203" pitchFamily="34" charset="0"/>
              <a:ea typeface="Nirmala Text" panose="020B0502040204020203" pitchFamily="34" charset="0"/>
              <a:cs typeface="Nirmala Text" panose="020B0502040204020203" pitchFamily="34" charset="0"/>
            </a:endParaRPr>
          </a:p>
          <a:p>
            <a:pPr algn="l"/>
            <a:r>
              <a:rPr lang="en-US" sz="3600" b="1" dirty="0">
                <a:solidFill>
                  <a:schemeClr val="accent6">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Infographic</a:t>
            </a:r>
          </a:p>
        </p:txBody>
      </p:sp>
      <p:sp>
        <p:nvSpPr>
          <p:cNvPr id="27" name="Rectangle 26">
            <a:extLst>
              <a:ext uri="{FF2B5EF4-FFF2-40B4-BE49-F238E27FC236}">
                <a16:creationId xmlns:a16="http://schemas.microsoft.com/office/drawing/2014/main" id="{ED8C1559-DD13-FA4D-5390-2DE46974CD3B}"/>
              </a:ext>
            </a:extLst>
          </p:cNvPr>
          <p:cNvSpPr/>
          <p:nvPr/>
        </p:nvSpPr>
        <p:spPr>
          <a:xfrm>
            <a:off x="221624" y="1472912"/>
            <a:ext cx="2840437" cy="1449436"/>
          </a:xfrm>
          <a:prstGeom prst="rect">
            <a:avLst/>
          </a:prstGeom>
        </p:spPr>
        <p:txBody>
          <a:bodyPr wrap="square">
            <a:spAutoFit/>
          </a:bodyPr>
          <a:lstStyle/>
          <a:p>
            <a:pPr>
              <a:lnSpc>
                <a:spcPct val="150000"/>
              </a:lnSpc>
            </a:pP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Lorem ipsum dolor sit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amet</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consectetur</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adipiscing</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elit</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Quisque</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finibus</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porta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tortor</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Vestibulum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efficitur</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tortor</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eu</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dolor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dignissim</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ut</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dictum libero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sagittis</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a:t>
            </a:r>
            <a:endParaRPr lang="en-US" sz="1200" dirty="0">
              <a:latin typeface="Nirmala Text" panose="020B0502040204020203" pitchFamily="34" charset="0"/>
              <a:ea typeface="Nirmala Text" panose="020B0502040204020203" pitchFamily="34" charset="0"/>
              <a:cs typeface="Nirmala Text" panose="020B0502040204020203" pitchFamily="34" charset="0"/>
            </a:endParaRPr>
          </a:p>
        </p:txBody>
      </p:sp>
      <p:grpSp>
        <p:nvGrpSpPr>
          <p:cNvPr id="31" name="Group 30">
            <a:extLst>
              <a:ext uri="{FF2B5EF4-FFF2-40B4-BE49-F238E27FC236}">
                <a16:creationId xmlns:a16="http://schemas.microsoft.com/office/drawing/2014/main" id="{19734E76-81CF-09F2-CE44-FBECB8836215}"/>
              </a:ext>
            </a:extLst>
          </p:cNvPr>
          <p:cNvGrpSpPr/>
          <p:nvPr/>
        </p:nvGrpSpPr>
        <p:grpSpPr>
          <a:xfrm>
            <a:off x="3384132" y="4238871"/>
            <a:ext cx="1057758" cy="1057758"/>
            <a:chOff x="4653714" y="1634206"/>
            <a:chExt cx="1057758" cy="1057758"/>
          </a:xfrm>
        </p:grpSpPr>
        <p:sp>
          <p:nvSpPr>
            <p:cNvPr id="32" name="Oval 31">
              <a:extLst>
                <a:ext uri="{FF2B5EF4-FFF2-40B4-BE49-F238E27FC236}">
                  <a16:creationId xmlns:a16="http://schemas.microsoft.com/office/drawing/2014/main" id="{1D4C50BD-8C5B-C5F2-E5B1-13E19DA8B198}"/>
                </a:ext>
              </a:extLst>
            </p:cNvPr>
            <p:cNvSpPr/>
            <p:nvPr/>
          </p:nvSpPr>
          <p:spPr>
            <a:xfrm flipH="1">
              <a:off x="4653714" y="1634206"/>
              <a:ext cx="1057758" cy="1057758"/>
            </a:xfrm>
            <a:prstGeom prst="ellipse">
              <a:avLst/>
            </a:prstGeom>
            <a:solidFill>
              <a:schemeClr val="tx2"/>
            </a:solidFill>
            <a:ln>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ID" dirty="0">
                <a:solidFill>
                  <a:schemeClr val="bg1"/>
                </a:solidFill>
              </a:endParaRPr>
            </a:p>
          </p:txBody>
        </p:sp>
        <p:pic>
          <p:nvPicPr>
            <p:cNvPr id="34" name="Graphic 33">
              <a:extLst>
                <a:ext uri="{FF2B5EF4-FFF2-40B4-BE49-F238E27FC236}">
                  <a16:creationId xmlns:a16="http://schemas.microsoft.com/office/drawing/2014/main" id="{6B6DCD3C-BB10-36F4-8EF9-DC5DC847F0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4325" y="1984466"/>
              <a:ext cx="388620" cy="388620"/>
            </a:xfrm>
            <a:prstGeom prst="rect">
              <a:avLst/>
            </a:prstGeom>
          </p:spPr>
        </p:pic>
      </p:grpSp>
      <p:grpSp>
        <p:nvGrpSpPr>
          <p:cNvPr id="38" name="Group 37">
            <a:extLst>
              <a:ext uri="{FF2B5EF4-FFF2-40B4-BE49-F238E27FC236}">
                <a16:creationId xmlns:a16="http://schemas.microsoft.com/office/drawing/2014/main" id="{50629724-21EF-0296-4E92-B7237B9FAF28}"/>
              </a:ext>
            </a:extLst>
          </p:cNvPr>
          <p:cNvGrpSpPr/>
          <p:nvPr/>
        </p:nvGrpSpPr>
        <p:grpSpPr>
          <a:xfrm>
            <a:off x="4653396" y="2766738"/>
            <a:ext cx="1057758" cy="1057758"/>
            <a:chOff x="5984753" y="3530383"/>
            <a:chExt cx="1057758" cy="1057758"/>
          </a:xfrm>
        </p:grpSpPr>
        <p:sp>
          <p:nvSpPr>
            <p:cNvPr id="39" name="Oval 38">
              <a:extLst>
                <a:ext uri="{FF2B5EF4-FFF2-40B4-BE49-F238E27FC236}">
                  <a16:creationId xmlns:a16="http://schemas.microsoft.com/office/drawing/2014/main" id="{4E87563E-23D8-EB52-5354-DE0BE23D6D6F}"/>
                </a:ext>
              </a:extLst>
            </p:cNvPr>
            <p:cNvSpPr/>
            <p:nvPr/>
          </p:nvSpPr>
          <p:spPr>
            <a:xfrm flipH="1">
              <a:off x="5984753" y="3530383"/>
              <a:ext cx="1057758" cy="1057758"/>
            </a:xfrm>
            <a:prstGeom prst="ellipse">
              <a:avLst/>
            </a:prstGeom>
            <a:solidFill>
              <a:schemeClr val="accent1"/>
            </a:solidFill>
            <a:ln>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ID" dirty="0">
                <a:solidFill>
                  <a:schemeClr val="bg1"/>
                </a:solidFill>
              </a:endParaRPr>
            </a:p>
          </p:txBody>
        </p:sp>
        <p:pic>
          <p:nvPicPr>
            <p:cNvPr id="41" name="Graphic 40">
              <a:extLst>
                <a:ext uri="{FF2B5EF4-FFF2-40B4-BE49-F238E27FC236}">
                  <a16:creationId xmlns:a16="http://schemas.microsoft.com/office/drawing/2014/main" id="{6E67238E-48DC-7CD6-9A48-02FA303DA2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17063" y="3887598"/>
              <a:ext cx="388620" cy="388620"/>
            </a:xfrm>
            <a:prstGeom prst="rect">
              <a:avLst/>
            </a:prstGeom>
          </p:spPr>
        </p:pic>
      </p:grpSp>
      <p:grpSp>
        <p:nvGrpSpPr>
          <p:cNvPr id="45" name="Group 44">
            <a:extLst>
              <a:ext uri="{FF2B5EF4-FFF2-40B4-BE49-F238E27FC236}">
                <a16:creationId xmlns:a16="http://schemas.microsoft.com/office/drawing/2014/main" id="{F00E74D3-D65B-FCF6-43FA-5CD6ED44DEB2}"/>
              </a:ext>
            </a:extLst>
          </p:cNvPr>
          <p:cNvGrpSpPr/>
          <p:nvPr/>
        </p:nvGrpSpPr>
        <p:grpSpPr>
          <a:xfrm>
            <a:off x="7000867" y="3164418"/>
            <a:ext cx="1057758" cy="1057758"/>
            <a:chOff x="7536049" y="2091086"/>
            <a:chExt cx="1057758" cy="1057758"/>
          </a:xfrm>
        </p:grpSpPr>
        <p:sp>
          <p:nvSpPr>
            <p:cNvPr id="46" name="Oval 45">
              <a:extLst>
                <a:ext uri="{FF2B5EF4-FFF2-40B4-BE49-F238E27FC236}">
                  <a16:creationId xmlns:a16="http://schemas.microsoft.com/office/drawing/2014/main" id="{EA4B703D-2364-6035-3999-B07A98F55AF7}"/>
                </a:ext>
              </a:extLst>
            </p:cNvPr>
            <p:cNvSpPr/>
            <p:nvPr/>
          </p:nvSpPr>
          <p:spPr>
            <a:xfrm flipH="1">
              <a:off x="7536049" y="2091086"/>
              <a:ext cx="1057758" cy="1057758"/>
            </a:xfrm>
            <a:prstGeom prst="ellipse">
              <a:avLst/>
            </a:prstGeom>
            <a:solidFill>
              <a:schemeClr val="accent2"/>
            </a:solidFill>
            <a:ln>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ID" dirty="0">
                <a:solidFill>
                  <a:schemeClr val="bg1"/>
                </a:solidFill>
              </a:endParaRPr>
            </a:p>
          </p:txBody>
        </p:sp>
        <p:pic>
          <p:nvPicPr>
            <p:cNvPr id="48" name="Graphic 47">
              <a:extLst>
                <a:ext uri="{FF2B5EF4-FFF2-40B4-BE49-F238E27FC236}">
                  <a16:creationId xmlns:a16="http://schemas.microsoft.com/office/drawing/2014/main" id="{A3B84040-A954-6B94-5CE3-EBAFB80275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74204" y="2427468"/>
              <a:ext cx="388620" cy="388620"/>
            </a:xfrm>
            <a:prstGeom prst="rect">
              <a:avLst/>
            </a:prstGeom>
          </p:spPr>
        </p:pic>
      </p:grpSp>
      <p:grpSp>
        <p:nvGrpSpPr>
          <p:cNvPr id="52" name="Group 51">
            <a:extLst>
              <a:ext uri="{FF2B5EF4-FFF2-40B4-BE49-F238E27FC236}">
                <a16:creationId xmlns:a16="http://schemas.microsoft.com/office/drawing/2014/main" id="{849C0E7A-3353-C3A8-175F-8AE8801B6DB0}"/>
              </a:ext>
            </a:extLst>
          </p:cNvPr>
          <p:cNvGrpSpPr/>
          <p:nvPr/>
        </p:nvGrpSpPr>
        <p:grpSpPr>
          <a:xfrm>
            <a:off x="8772132" y="2840706"/>
            <a:ext cx="1057758" cy="1057758"/>
            <a:chOff x="9143644" y="4181376"/>
            <a:chExt cx="1057758" cy="1057758"/>
          </a:xfrm>
        </p:grpSpPr>
        <p:sp>
          <p:nvSpPr>
            <p:cNvPr id="53" name="Oval 52">
              <a:extLst>
                <a:ext uri="{FF2B5EF4-FFF2-40B4-BE49-F238E27FC236}">
                  <a16:creationId xmlns:a16="http://schemas.microsoft.com/office/drawing/2014/main" id="{486B7C7D-5C99-B18A-3CD7-F79526B6A38A}"/>
                </a:ext>
              </a:extLst>
            </p:cNvPr>
            <p:cNvSpPr/>
            <p:nvPr/>
          </p:nvSpPr>
          <p:spPr>
            <a:xfrm flipH="1">
              <a:off x="9143644" y="4181376"/>
              <a:ext cx="1057758" cy="1057758"/>
            </a:xfrm>
            <a:prstGeom prst="ellipse">
              <a:avLst/>
            </a:prstGeom>
            <a:solidFill>
              <a:schemeClr val="accent3"/>
            </a:solidFill>
            <a:ln>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ID" dirty="0">
                <a:solidFill>
                  <a:schemeClr val="bg1"/>
                </a:solidFill>
              </a:endParaRPr>
            </a:p>
          </p:txBody>
        </p:sp>
        <p:pic>
          <p:nvPicPr>
            <p:cNvPr id="55" name="Graphic 54">
              <a:extLst>
                <a:ext uri="{FF2B5EF4-FFF2-40B4-BE49-F238E27FC236}">
                  <a16:creationId xmlns:a16="http://schemas.microsoft.com/office/drawing/2014/main" id="{272A9940-0BE2-6151-5A66-DB6AD7CF2D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77027" y="4514759"/>
              <a:ext cx="388620" cy="388620"/>
            </a:xfrm>
            <a:prstGeom prst="rect">
              <a:avLst/>
            </a:prstGeom>
          </p:spPr>
        </p:pic>
      </p:grpSp>
      <p:pic>
        <p:nvPicPr>
          <p:cNvPr id="2" name="Graphic 1" descr="Leaf with solid fill">
            <a:extLst>
              <a:ext uri="{FF2B5EF4-FFF2-40B4-BE49-F238E27FC236}">
                <a16:creationId xmlns:a16="http://schemas.microsoft.com/office/drawing/2014/main" id="{C86D73BB-9523-C936-E104-0FF378AE08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4283825">
            <a:off x="5091400" y="328271"/>
            <a:ext cx="449727" cy="449727"/>
          </a:xfrm>
          <a:prstGeom prst="rect">
            <a:avLst/>
          </a:prstGeom>
        </p:spPr>
      </p:pic>
      <p:pic>
        <p:nvPicPr>
          <p:cNvPr id="3" name="Graphic 2" descr="Leaf with solid fill">
            <a:extLst>
              <a:ext uri="{FF2B5EF4-FFF2-40B4-BE49-F238E27FC236}">
                <a16:creationId xmlns:a16="http://schemas.microsoft.com/office/drawing/2014/main" id="{37E66971-B599-D29A-B683-6F9955C3FC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4283825">
            <a:off x="5881738" y="854706"/>
            <a:ext cx="422154" cy="422154"/>
          </a:xfrm>
          <a:prstGeom prst="rect">
            <a:avLst/>
          </a:prstGeom>
        </p:spPr>
      </p:pic>
      <p:pic>
        <p:nvPicPr>
          <p:cNvPr id="4" name="Graphic 3" descr="Leaf with solid fill">
            <a:extLst>
              <a:ext uri="{FF2B5EF4-FFF2-40B4-BE49-F238E27FC236}">
                <a16:creationId xmlns:a16="http://schemas.microsoft.com/office/drawing/2014/main" id="{6C8CD261-9633-3086-45E4-67B7BB7D6A6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8900000">
            <a:off x="6084373" y="189314"/>
            <a:ext cx="429532" cy="429532"/>
          </a:xfrm>
          <a:prstGeom prst="rect">
            <a:avLst/>
          </a:prstGeom>
        </p:spPr>
      </p:pic>
      <p:pic>
        <p:nvPicPr>
          <p:cNvPr id="26" name="Graphic 25" descr="Leaf with solid fill">
            <a:extLst>
              <a:ext uri="{FF2B5EF4-FFF2-40B4-BE49-F238E27FC236}">
                <a16:creationId xmlns:a16="http://schemas.microsoft.com/office/drawing/2014/main" id="{2CD28BA0-C96C-D67A-535B-28388CB69D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8900000">
            <a:off x="7790313" y="855684"/>
            <a:ext cx="429532" cy="429532"/>
          </a:xfrm>
          <a:prstGeom prst="rect">
            <a:avLst/>
          </a:prstGeom>
        </p:spPr>
      </p:pic>
      <p:pic>
        <p:nvPicPr>
          <p:cNvPr id="29" name="Graphic 28" descr="Leaf with solid fill">
            <a:extLst>
              <a:ext uri="{FF2B5EF4-FFF2-40B4-BE49-F238E27FC236}">
                <a16:creationId xmlns:a16="http://schemas.microsoft.com/office/drawing/2014/main" id="{1313867C-F01A-DD41-0034-44C11D3711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8900000">
            <a:off x="3813379" y="1742132"/>
            <a:ext cx="429532" cy="429532"/>
          </a:xfrm>
          <a:prstGeom prst="rect">
            <a:avLst/>
          </a:prstGeom>
        </p:spPr>
      </p:pic>
      <p:pic>
        <p:nvPicPr>
          <p:cNvPr id="59" name="Graphic 58" descr="Leaf with solid fill">
            <a:extLst>
              <a:ext uri="{FF2B5EF4-FFF2-40B4-BE49-F238E27FC236}">
                <a16:creationId xmlns:a16="http://schemas.microsoft.com/office/drawing/2014/main" id="{CA448675-DEF3-627C-2AD8-321B1BD294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8900000">
            <a:off x="4059654" y="433591"/>
            <a:ext cx="429532" cy="429532"/>
          </a:xfrm>
          <a:prstGeom prst="rect">
            <a:avLst/>
          </a:prstGeom>
        </p:spPr>
      </p:pic>
      <p:pic>
        <p:nvPicPr>
          <p:cNvPr id="60" name="Graphic 59" descr="Leaf with solid fill">
            <a:extLst>
              <a:ext uri="{FF2B5EF4-FFF2-40B4-BE49-F238E27FC236}">
                <a16:creationId xmlns:a16="http://schemas.microsoft.com/office/drawing/2014/main" id="{5EA4E271-13B6-B003-7C07-B1AD3BA361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4283825">
            <a:off x="6799531" y="619658"/>
            <a:ext cx="449727" cy="449727"/>
          </a:xfrm>
          <a:prstGeom prst="rect">
            <a:avLst/>
          </a:prstGeom>
        </p:spPr>
      </p:pic>
      <p:pic>
        <p:nvPicPr>
          <p:cNvPr id="61" name="Graphic 60" descr="Leaf with solid fill">
            <a:extLst>
              <a:ext uri="{FF2B5EF4-FFF2-40B4-BE49-F238E27FC236}">
                <a16:creationId xmlns:a16="http://schemas.microsoft.com/office/drawing/2014/main" id="{92FB8245-578A-4BAB-0D35-8136E76F357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380391">
            <a:off x="7519601" y="253376"/>
            <a:ext cx="330389" cy="330389"/>
          </a:xfrm>
          <a:prstGeom prst="rect">
            <a:avLst/>
          </a:prstGeom>
        </p:spPr>
      </p:pic>
      <p:pic>
        <p:nvPicPr>
          <p:cNvPr id="62" name="Graphic 61" descr="Leaf with solid fill">
            <a:extLst>
              <a:ext uri="{FF2B5EF4-FFF2-40B4-BE49-F238E27FC236}">
                <a16:creationId xmlns:a16="http://schemas.microsoft.com/office/drawing/2014/main" id="{54FB6231-44C4-8CEE-086F-C40EDED7D57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380391">
            <a:off x="4910339" y="6908"/>
            <a:ext cx="330389" cy="330389"/>
          </a:xfrm>
          <a:prstGeom prst="rect">
            <a:avLst/>
          </a:prstGeom>
        </p:spPr>
      </p:pic>
      <p:pic>
        <p:nvPicPr>
          <p:cNvPr id="63" name="Graphic 62" descr="Leaf with solid fill">
            <a:extLst>
              <a:ext uri="{FF2B5EF4-FFF2-40B4-BE49-F238E27FC236}">
                <a16:creationId xmlns:a16="http://schemas.microsoft.com/office/drawing/2014/main" id="{71D32D2E-3F6E-0F52-CCA8-01FC6F76832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380391">
            <a:off x="5645476" y="2064076"/>
            <a:ext cx="330389" cy="330389"/>
          </a:xfrm>
          <a:prstGeom prst="rect">
            <a:avLst/>
          </a:prstGeom>
        </p:spPr>
      </p:pic>
      <p:pic>
        <p:nvPicPr>
          <p:cNvPr id="64" name="Graphic 63" descr="Leaf with solid fill">
            <a:extLst>
              <a:ext uri="{FF2B5EF4-FFF2-40B4-BE49-F238E27FC236}">
                <a16:creationId xmlns:a16="http://schemas.microsoft.com/office/drawing/2014/main" id="{45C6E35E-C24C-5AF8-C155-83983901D35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380391">
            <a:off x="8438305" y="1921163"/>
            <a:ext cx="330389" cy="330389"/>
          </a:xfrm>
          <a:prstGeom prst="rect">
            <a:avLst/>
          </a:prstGeom>
        </p:spPr>
      </p:pic>
      <p:pic>
        <p:nvPicPr>
          <p:cNvPr id="65" name="Graphic 64" descr="Leaf with solid fill">
            <a:extLst>
              <a:ext uri="{FF2B5EF4-FFF2-40B4-BE49-F238E27FC236}">
                <a16:creationId xmlns:a16="http://schemas.microsoft.com/office/drawing/2014/main" id="{5C6AB927-FFD2-9570-75E2-7175100E815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380391">
            <a:off x="9534489" y="1942880"/>
            <a:ext cx="330389" cy="330389"/>
          </a:xfrm>
          <a:prstGeom prst="rect">
            <a:avLst/>
          </a:prstGeom>
        </p:spPr>
      </p:pic>
      <p:pic>
        <p:nvPicPr>
          <p:cNvPr id="66" name="Graphic 65" descr="Leaf with solid fill">
            <a:extLst>
              <a:ext uri="{FF2B5EF4-FFF2-40B4-BE49-F238E27FC236}">
                <a16:creationId xmlns:a16="http://schemas.microsoft.com/office/drawing/2014/main" id="{A4D9D79B-4FE0-0B9A-9EAF-0C2860FB73A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380391">
            <a:off x="6453989" y="1099292"/>
            <a:ext cx="330389" cy="330389"/>
          </a:xfrm>
          <a:prstGeom prst="rect">
            <a:avLst/>
          </a:prstGeom>
        </p:spPr>
      </p:pic>
      <p:pic>
        <p:nvPicPr>
          <p:cNvPr id="67" name="Graphic 66" descr="Leaf with solid fill">
            <a:extLst>
              <a:ext uri="{FF2B5EF4-FFF2-40B4-BE49-F238E27FC236}">
                <a16:creationId xmlns:a16="http://schemas.microsoft.com/office/drawing/2014/main" id="{B4D1ED02-A9A5-2E09-7265-91CB65A7ED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4882800">
            <a:off x="7910373" y="2647184"/>
            <a:ext cx="330389" cy="330389"/>
          </a:xfrm>
          <a:prstGeom prst="rect">
            <a:avLst/>
          </a:prstGeom>
        </p:spPr>
      </p:pic>
      <p:pic>
        <p:nvPicPr>
          <p:cNvPr id="68" name="Graphic 67" descr="Leaf with solid fill">
            <a:extLst>
              <a:ext uri="{FF2B5EF4-FFF2-40B4-BE49-F238E27FC236}">
                <a16:creationId xmlns:a16="http://schemas.microsoft.com/office/drawing/2014/main" id="{6FF32851-E144-A282-3FB8-D71E818D362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380391">
            <a:off x="7140954" y="2263973"/>
            <a:ext cx="330389" cy="330389"/>
          </a:xfrm>
          <a:prstGeom prst="rect">
            <a:avLst/>
          </a:prstGeom>
        </p:spPr>
      </p:pic>
      <p:pic>
        <p:nvPicPr>
          <p:cNvPr id="69" name="Graphic 68" descr="Leaf with solid fill">
            <a:extLst>
              <a:ext uri="{FF2B5EF4-FFF2-40B4-BE49-F238E27FC236}">
                <a16:creationId xmlns:a16="http://schemas.microsoft.com/office/drawing/2014/main" id="{C42A2521-06C1-C132-6439-DE83C39079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8900000">
            <a:off x="4543361" y="1058191"/>
            <a:ext cx="429532" cy="429532"/>
          </a:xfrm>
          <a:prstGeom prst="rect">
            <a:avLst/>
          </a:prstGeom>
        </p:spPr>
      </p:pic>
      <p:pic>
        <p:nvPicPr>
          <p:cNvPr id="70" name="Graphic 69" descr="Leaf with solid fill">
            <a:extLst>
              <a:ext uri="{FF2B5EF4-FFF2-40B4-BE49-F238E27FC236}">
                <a16:creationId xmlns:a16="http://schemas.microsoft.com/office/drawing/2014/main" id="{18709FBF-E81C-86B7-A50E-C50BAE2EC5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8900000">
            <a:off x="9184876" y="1147632"/>
            <a:ext cx="429532" cy="429532"/>
          </a:xfrm>
          <a:prstGeom prst="rect">
            <a:avLst/>
          </a:prstGeom>
        </p:spPr>
      </p:pic>
      <p:pic>
        <p:nvPicPr>
          <p:cNvPr id="71" name="Graphic 70" descr="Leaf with solid fill">
            <a:extLst>
              <a:ext uri="{FF2B5EF4-FFF2-40B4-BE49-F238E27FC236}">
                <a16:creationId xmlns:a16="http://schemas.microsoft.com/office/drawing/2014/main" id="{57AA0BD3-5459-2907-E3A4-5B16335F7C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3380391">
            <a:off x="8389210" y="2166708"/>
            <a:ext cx="330389" cy="330389"/>
          </a:xfrm>
          <a:prstGeom prst="rect">
            <a:avLst/>
          </a:prstGeom>
        </p:spPr>
      </p:pic>
    </p:spTree>
    <p:extLst>
      <p:ext uri="{BB962C8B-B14F-4D97-AF65-F5344CB8AC3E}">
        <p14:creationId xmlns:p14="http://schemas.microsoft.com/office/powerpoint/2010/main" val="1664786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7CE2875B-2984-FD6E-84CE-36FBEB09EE7A}"/>
              </a:ext>
            </a:extLst>
          </p:cNvPr>
          <p:cNvSpPr/>
          <p:nvPr/>
        </p:nvSpPr>
        <p:spPr>
          <a:xfrm>
            <a:off x="1" y="0"/>
            <a:ext cx="3570709" cy="68549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a:extLst>
              <a:ext uri="{FF2B5EF4-FFF2-40B4-BE49-F238E27FC236}">
                <a16:creationId xmlns:a16="http://schemas.microsoft.com/office/drawing/2014/main" id="{EE943152-E194-0267-CDF7-A0FE4AA7FE0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11463"/>
          <a:stretch/>
        </p:blipFill>
        <p:spPr>
          <a:xfrm>
            <a:off x="3909259" y="223607"/>
            <a:ext cx="8311337" cy="4443299"/>
          </a:xfrm>
          <a:prstGeom prst="rect">
            <a:avLst/>
          </a:prstGeom>
        </p:spPr>
      </p:pic>
      <p:pic>
        <p:nvPicPr>
          <p:cNvPr id="3" name="Graphic 2" descr="Leaf with solid fill">
            <a:extLst>
              <a:ext uri="{FF2B5EF4-FFF2-40B4-BE49-F238E27FC236}">
                <a16:creationId xmlns:a16="http://schemas.microsoft.com/office/drawing/2014/main" id="{C9ADC124-F187-0F58-C8CC-0E03139ED3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283825">
            <a:off x="5074515" y="267746"/>
            <a:ext cx="635815" cy="635815"/>
          </a:xfrm>
          <a:prstGeom prst="rect">
            <a:avLst/>
          </a:prstGeom>
        </p:spPr>
      </p:pic>
      <p:pic>
        <p:nvPicPr>
          <p:cNvPr id="26" name="Graphic 25" descr="Leaf with solid fill">
            <a:extLst>
              <a:ext uri="{FF2B5EF4-FFF2-40B4-BE49-F238E27FC236}">
                <a16:creationId xmlns:a16="http://schemas.microsoft.com/office/drawing/2014/main" id="{2619958E-C75D-BC5D-34C5-D26320CE48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283825">
            <a:off x="8941178" y="513389"/>
            <a:ext cx="635815" cy="635815"/>
          </a:xfrm>
          <a:prstGeom prst="rect">
            <a:avLst/>
          </a:prstGeom>
        </p:spPr>
      </p:pic>
      <p:pic>
        <p:nvPicPr>
          <p:cNvPr id="29" name="Graphic 28" descr="Leaf with solid fill">
            <a:extLst>
              <a:ext uri="{FF2B5EF4-FFF2-40B4-BE49-F238E27FC236}">
                <a16:creationId xmlns:a16="http://schemas.microsoft.com/office/drawing/2014/main" id="{DBF4DA5A-3218-2F27-7BE6-4049A32FDD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693241">
            <a:off x="6218352" y="3086069"/>
            <a:ext cx="431480" cy="431480"/>
          </a:xfrm>
          <a:prstGeom prst="rect">
            <a:avLst/>
          </a:prstGeom>
        </p:spPr>
      </p:pic>
      <p:pic>
        <p:nvPicPr>
          <p:cNvPr id="59" name="Graphic 58" descr="Leaf with solid fill">
            <a:extLst>
              <a:ext uri="{FF2B5EF4-FFF2-40B4-BE49-F238E27FC236}">
                <a16:creationId xmlns:a16="http://schemas.microsoft.com/office/drawing/2014/main" id="{23508F4F-F6C8-E706-716D-0C6D8AA693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693241">
            <a:off x="3904333" y="392089"/>
            <a:ext cx="431480" cy="431480"/>
          </a:xfrm>
          <a:prstGeom prst="rect">
            <a:avLst/>
          </a:prstGeom>
        </p:spPr>
      </p:pic>
      <p:pic>
        <p:nvPicPr>
          <p:cNvPr id="61" name="Graphic 60" descr="Leaf with solid fill">
            <a:extLst>
              <a:ext uri="{FF2B5EF4-FFF2-40B4-BE49-F238E27FC236}">
                <a16:creationId xmlns:a16="http://schemas.microsoft.com/office/drawing/2014/main" id="{B48B1EFE-19BB-C216-665D-1A385B319E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463198">
            <a:off x="6638012" y="1110706"/>
            <a:ext cx="431480" cy="431480"/>
          </a:xfrm>
          <a:prstGeom prst="rect">
            <a:avLst/>
          </a:prstGeom>
        </p:spPr>
      </p:pic>
      <p:pic>
        <p:nvPicPr>
          <p:cNvPr id="63" name="Graphic 62" descr="Leaf with solid fill">
            <a:extLst>
              <a:ext uri="{FF2B5EF4-FFF2-40B4-BE49-F238E27FC236}">
                <a16:creationId xmlns:a16="http://schemas.microsoft.com/office/drawing/2014/main" id="{D6A3FA16-C233-42E3-2319-5DF6859AFF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693241">
            <a:off x="8651953" y="3049053"/>
            <a:ext cx="431480" cy="431480"/>
          </a:xfrm>
          <a:prstGeom prst="rect">
            <a:avLst/>
          </a:prstGeom>
        </p:spPr>
      </p:pic>
      <p:pic>
        <p:nvPicPr>
          <p:cNvPr id="65" name="Graphic 64" descr="Leaf with solid fill">
            <a:extLst>
              <a:ext uri="{FF2B5EF4-FFF2-40B4-BE49-F238E27FC236}">
                <a16:creationId xmlns:a16="http://schemas.microsoft.com/office/drawing/2014/main" id="{2FDAF8C0-14CB-E5C6-9A86-627F5271D7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693241">
            <a:off x="8412546" y="4325209"/>
            <a:ext cx="431480" cy="431480"/>
          </a:xfrm>
          <a:prstGeom prst="rect">
            <a:avLst/>
          </a:prstGeom>
        </p:spPr>
      </p:pic>
      <p:pic>
        <p:nvPicPr>
          <p:cNvPr id="67" name="Graphic 66" descr="Leaf with solid fill">
            <a:extLst>
              <a:ext uri="{FF2B5EF4-FFF2-40B4-BE49-F238E27FC236}">
                <a16:creationId xmlns:a16="http://schemas.microsoft.com/office/drawing/2014/main" id="{C0F90E72-84A6-7DBA-25E9-C68B3C4562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693241">
            <a:off x="5163846" y="2656092"/>
            <a:ext cx="431480" cy="431480"/>
          </a:xfrm>
          <a:prstGeom prst="rect">
            <a:avLst/>
          </a:prstGeom>
        </p:spPr>
      </p:pic>
      <p:sp>
        <p:nvSpPr>
          <p:cNvPr id="4" name="Rectangle 3">
            <a:extLst>
              <a:ext uri="{FF2B5EF4-FFF2-40B4-BE49-F238E27FC236}">
                <a16:creationId xmlns:a16="http://schemas.microsoft.com/office/drawing/2014/main" id="{F916B6B4-8F03-37C4-5646-2AF983645E7A}"/>
              </a:ext>
            </a:extLst>
          </p:cNvPr>
          <p:cNvSpPr/>
          <p:nvPr/>
        </p:nvSpPr>
        <p:spPr>
          <a:xfrm>
            <a:off x="221624" y="1468856"/>
            <a:ext cx="2840437" cy="1449436"/>
          </a:xfrm>
          <a:prstGeom prst="rect">
            <a:avLst/>
          </a:prstGeom>
        </p:spPr>
        <p:txBody>
          <a:bodyPr wrap="square">
            <a:spAutoFit/>
          </a:bodyPr>
          <a:lstStyle/>
          <a:p>
            <a:pPr>
              <a:lnSpc>
                <a:spcPct val="150000"/>
              </a:lnSpc>
            </a:pP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Lorem ipsum dolor sit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amet</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consectetur</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adipiscing</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elit</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Quisque</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finibus</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porta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tortor</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Vestibulum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efficitur</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tortor</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eu</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dolor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dignissim</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ut</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 dictum libero </a:t>
            </a:r>
            <a:r>
              <a:rPr lang="en-US" sz="1200" b="0" i="0" dirty="0" err="1">
                <a:effectLst/>
                <a:latin typeface="Nirmala Text" panose="020B0502040204020203" pitchFamily="34" charset="0"/>
                <a:ea typeface="Nirmala Text" panose="020B0502040204020203" pitchFamily="34" charset="0"/>
                <a:cs typeface="Nirmala Text" panose="020B0502040204020203" pitchFamily="34" charset="0"/>
              </a:rPr>
              <a:t>sagittis</a:t>
            </a:r>
            <a:r>
              <a:rPr lang="en-US" sz="1200" b="0" i="0" dirty="0">
                <a:effectLst/>
                <a:latin typeface="Nirmala Text" panose="020B0502040204020203" pitchFamily="34" charset="0"/>
                <a:ea typeface="Nirmala Text" panose="020B0502040204020203" pitchFamily="34" charset="0"/>
                <a:cs typeface="Nirmala Text" panose="020B0502040204020203" pitchFamily="34" charset="0"/>
              </a:rPr>
              <a:t>.</a:t>
            </a:r>
            <a:endParaRPr lang="en-US" sz="1200" dirty="0">
              <a:latin typeface="Nirmala Text" panose="020B0502040204020203" pitchFamily="34" charset="0"/>
              <a:ea typeface="Nirmala Text" panose="020B0502040204020203" pitchFamily="34" charset="0"/>
              <a:cs typeface="Nirmala Text" panose="020B0502040204020203" pitchFamily="34" charset="0"/>
            </a:endParaRPr>
          </a:p>
        </p:txBody>
      </p:sp>
      <p:grpSp>
        <p:nvGrpSpPr>
          <p:cNvPr id="71" name="Group 70">
            <a:extLst>
              <a:ext uri="{FF2B5EF4-FFF2-40B4-BE49-F238E27FC236}">
                <a16:creationId xmlns:a16="http://schemas.microsoft.com/office/drawing/2014/main" id="{EE69D812-8000-E712-C5A0-015DDF223A2E}"/>
              </a:ext>
            </a:extLst>
          </p:cNvPr>
          <p:cNvGrpSpPr/>
          <p:nvPr/>
        </p:nvGrpSpPr>
        <p:grpSpPr>
          <a:xfrm>
            <a:off x="3685899" y="354419"/>
            <a:ext cx="1716256" cy="3724375"/>
            <a:chOff x="3051670" y="2578704"/>
            <a:chExt cx="1716256" cy="3724375"/>
          </a:xfrm>
        </p:grpSpPr>
        <p:grpSp>
          <p:nvGrpSpPr>
            <p:cNvPr id="28" name="Group 27">
              <a:extLst>
                <a:ext uri="{FF2B5EF4-FFF2-40B4-BE49-F238E27FC236}">
                  <a16:creationId xmlns:a16="http://schemas.microsoft.com/office/drawing/2014/main" id="{08345EFD-E6C9-7B41-1B9C-9BA9FA8B4011}"/>
                </a:ext>
              </a:extLst>
            </p:cNvPr>
            <p:cNvGrpSpPr/>
            <p:nvPr/>
          </p:nvGrpSpPr>
          <p:grpSpPr>
            <a:xfrm>
              <a:off x="3620757" y="2578704"/>
              <a:ext cx="584509" cy="1926140"/>
              <a:chOff x="4890339" y="-192217"/>
              <a:chExt cx="584509" cy="1926140"/>
            </a:xfrm>
            <a:solidFill>
              <a:srgbClr val="4072C2"/>
            </a:solidFill>
          </p:grpSpPr>
          <p:cxnSp>
            <p:nvCxnSpPr>
              <p:cNvPr id="30" name="Straight Connector 29">
                <a:extLst>
                  <a:ext uri="{FF2B5EF4-FFF2-40B4-BE49-F238E27FC236}">
                    <a16:creationId xmlns:a16="http://schemas.microsoft.com/office/drawing/2014/main" id="{406CACF1-6655-E5B6-E411-D8FCCABD3437}"/>
                  </a:ext>
                </a:extLst>
              </p:cNvPr>
              <p:cNvCxnSpPr>
                <a:cxnSpLocks/>
              </p:cNvCxnSpPr>
              <p:nvPr/>
            </p:nvCxnSpPr>
            <p:spPr>
              <a:xfrm>
                <a:off x="5168635" y="39017"/>
                <a:ext cx="13958" cy="1694906"/>
              </a:xfrm>
              <a:prstGeom prst="line">
                <a:avLst/>
              </a:prstGeom>
              <a:grpFill/>
              <a:ln w="412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0" name="Freeform 5">
                <a:extLst>
                  <a:ext uri="{FF2B5EF4-FFF2-40B4-BE49-F238E27FC236}">
                    <a16:creationId xmlns:a16="http://schemas.microsoft.com/office/drawing/2014/main" id="{6D1DE297-14E6-6E8D-42F0-470542EAB4FC}"/>
                  </a:ext>
                </a:extLst>
              </p:cNvPr>
              <p:cNvSpPr>
                <a:spLocks noEditPoints="1"/>
              </p:cNvSpPr>
              <p:nvPr/>
            </p:nvSpPr>
            <p:spPr bwMode="auto">
              <a:xfrm rot="20482695" flipH="1">
                <a:off x="4890339" y="-192217"/>
                <a:ext cx="584509" cy="324303"/>
              </a:xfrm>
              <a:custGeom>
                <a:avLst/>
                <a:gdLst>
                  <a:gd name="T0" fmla="*/ 820 w 840"/>
                  <a:gd name="T1" fmla="*/ 34 h 465"/>
                  <a:gd name="T2" fmla="*/ 726 w 840"/>
                  <a:gd name="T3" fmla="*/ 11 h 465"/>
                  <a:gd name="T4" fmla="*/ 725 w 840"/>
                  <a:gd name="T5" fmla="*/ 12 h 465"/>
                  <a:gd name="T6" fmla="*/ 461 w 840"/>
                  <a:gd name="T7" fmla="*/ 195 h 465"/>
                  <a:gd name="T8" fmla="*/ 360 w 840"/>
                  <a:gd name="T9" fmla="*/ 188 h 465"/>
                  <a:gd name="T10" fmla="*/ 304 w 840"/>
                  <a:gd name="T11" fmla="*/ 183 h 465"/>
                  <a:gd name="T12" fmla="*/ 13 w 840"/>
                  <a:gd name="T13" fmla="*/ 243 h 465"/>
                  <a:gd name="T14" fmla="*/ 36 w 840"/>
                  <a:gd name="T15" fmla="*/ 329 h 465"/>
                  <a:gd name="T16" fmla="*/ 36 w 840"/>
                  <a:gd name="T17" fmla="*/ 329 h 465"/>
                  <a:gd name="T18" fmla="*/ 110 w 840"/>
                  <a:gd name="T19" fmla="*/ 382 h 465"/>
                  <a:gd name="T20" fmla="*/ 266 w 840"/>
                  <a:gd name="T21" fmla="*/ 408 h 465"/>
                  <a:gd name="T22" fmla="*/ 428 w 840"/>
                  <a:gd name="T23" fmla="*/ 324 h 465"/>
                  <a:gd name="T24" fmla="*/ 444 w 840"/>
                  <a:gd name="T25" fmla="*/ 297 h 465"/>
                  <a:gd name="T26" fmla="*/ 410 w 840"/>
                  <a:gd name="T27" fmla="*/ 438 h 465"/>
                  <a:gd name="T28" fmla="*/ 425 w 840"/>
                  <a:gd name="T29" fmla="*/ 463 h 465"/>
                  <a:gd name="T30" fmla="*/ 425 w 840"/>
                  <a:gd name="T31" fmla="*/ 463 h 465"/>
                  <a:gd name="T32" fmla="*/ 449 w 840"/>
                  <a:gd name="T33" fmla="*/ 448 h 465"/>
                  <a:gd name="T34" fmla="*/ 494 w 840"/>
                  <a:gd name="T35" fmla="*/ 261 h 465"/>
                  <a:gd name="T36" fmla="*/ 587 w 840"/>
                  <a:gd name="T37" fmla="*/ 385 h 465"/>
                  <a:gd name="T38" fmla="*/ 615 w 840"/>
                  <a:gd name="T39" fmla="*/ 389 h 465"/>
                  <a:gd name="T40" fmla="*/ 615 w 840"/>
                  <a:gd name="T41" fmla="*/ 389 h 465"/>
                  <a:gd name="T42" fmla="*/ 619 w 840"/>
                  <a:gd name="T43" fmla="*/ 361 h 465"/>
                  <a:gd name="T44" fmla="*/ 531 w 840"/>
                  <a:gd name="T45" fmla="*/ 244 h 465"/>
                  <a:gd name="T46" fmla="*/ 800 w 840"/>
                  <a:gd name="T47" fmla="*/ 125 h 465"/>
                  <a:gd name="T48" fmla="*/ 820 w 840"/>
                  <a:gd name="T49" fmla="*/ 34 h 465"/>
                  <a:gd name="T50" fmla="*/ 387 w 840"/>
                  <a:gd name="T51" fmla="*/ 298 h 465"/>
                  <a:gd name="T52" fmla="*/ 122 w 840"/>
                  <a:gd name="T53" fmla="*/ 336 h 465"/>
                  <a:gd name="T54" fmla="*/ 71 w 840"/>
                  <a:gd name="T55" fmla="*/ 297 h 465"/>
                  <a:gd name="T56" fmla="*/ 71 w 840"/>
                  <a:gd name="T57" fmla="*/ 297 h 465"/>
                  <a:gd name="T58" fmla="*/ 56 w 840"/>
                  <a:gd name="T59" fmla="*/ 264 h 465"/>
                  <a:gd name="T60" fmla="*/ 301 w 840"/>
                  <a:gd name="T61" fmla="*/ 231 h 465"/>
                  <a:gd name="T62" fmla="*/ 356 w 840"/>
                  <a:gd name="T63" fmla="*/ 236 h 465"/>
                  <a:gd name="T64" fmla="*/ 425 w 840"/>
                  <a:gd name="T65" fmla="*/ 241 h 465"/>
                  <a:gd name="T66" fmla="*/ 387 w 840"/>
                  <a:gd name="T67" fmla="*/ 298 h 465"/>
                  <a:gd name="T68" fmla="*/ 762 w 840"/>
                  <a:gd name="T69" fmla="*/ 96 h 465"/>
                  <a:gd name="T70" fmla="*/ 761 w 840"/>
                  <a:gd name="T71" fmla="*/ 97 h 465"/>
                  <a:gd name="T72" fmla="*/ 525 w 840"/>
                  <a:gd name="T73" fmla="*/ 196 h 465"/>
                  <a:gd name="T74" fmla="*/ 735 w 840"/>
                  <a:gd name="T75" fmla="*/ 59 h 465"/>
                  <a:gd name="T76" fmla="*/ 778 w 840"/>
                  <a:gd name="T77" fmla="*/ 59 h 465"/>
                  <a:gd name="T78" fmla="*/ 762 w 840"/>
                  <a:gd name="T79" fmla="*/ 9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0" h="465">
                    <a:moveTo>
                      <a:pt x="820" y="34"/>
                    </a:moveTo>
                    <a:cubicBezTo>
                      <a:pt x="799" y="0"/>
                      <a:pt x="744" y="8"/>
                      <a:pt x="726" y="11"/>
                    </a:cubicBezTo>
                    <a:cubicBezTo>
                      <a:pt x="725" y="12"/>
                      <a:pt x="725" y="12"/>
                      <a:pt x="725" y="12"/>
                    </a:cubicBezTo>
                    <a:cubicBezTo>
                      <a:pt x="718" y="13"/>
                      <a:pt x="589" y="44"/>
                      <a:pt x="461" y="195"/>
                    </a:cubicBezTo>
                    <a:cubicBezTo>
                      <a:pt x="425" y="194"/>
                      <a:pt x="391" y="191"/>
                      <a:pt x="360" y="188"/>
                    </a:cubicBezTo>
                    <a:cubicBezTo>
                      <a:pt x="340" y="186"/>
                      <a:pt x="320" y="184"/>
                      <a:pt x="304" y="183"/>
                    </a:cubicBezTo>
                    <a:cubicBezTo>
                      <a:pt x="132" y="173"/>
                      <a:pt x="36" y="192"/>
                      <a:pt x="13" y="243"/>
                    </a:cubicBezTo>
                    <a:cubicBezTo>
                      <a:pt x="0" y="270"/>
                      <a:pt x="8" y="300"/>
                      <a:pt x="36" y="329"/>
                    </a:cubicBezTo>
                    <a:cubicBezTo>
                      <a:pt x="36" y="329"/>
                      <a:pt x="36" y="329"/>
                      <a:pt x="36" y="329"/>
                    </a:cubicBezTo>
                    <a:cubicBezTo>
                      <a:pt x="46" y="341"/>
                      <a:pt x="85" y="375"/>
                      <a:pt x="110" y="382"/>
                    </a:cubicBezTo>
                    <a:cubicBezTo>
                      <a:pt x="171" y="399"/>
                      <a:pt x="223" y="408"/>
                      <a:pt x="266" y="408"/>
                    </a:cubicBezTo>
                    <a:cubicBezTo>
                      <a:pt x="342" y="408"/>
                      <a:pt x="393" y="380"/>
                      <a:pt x="428" y="324"/>
                    </a:cubicBezTo>
                    <a:cubicBezTo>
                      <a:pt x="433" y="314"/>
                      <a:pt x="439" y="306"/>
                      <a:pt x="444" y="297"/>
                    </a:cubicBezTo>
                    <a:cubicBezTo>
                      <a:pt x="410" y="438"/>
                      <a:pt x="410" y="438"/>
                      <a:pt x="410" y="438"/>
                    </a:cubicBezTo>
                    <a:cubicBezTo>
                      <a:pt x="407" y="449"/>
                      <a:pt x="414" y="460"/>
                      <a:pt x="425" y="463"/>
                    </a:cubicBezTo>
                    <a:cubicBezTo>
                      <a:pt x="425" y="463"/>
                      <a:pt x="425" y="463"/>
                      <a:pt x="425" y="463"/>
                    </a:cubicBezTo>
                    <a:cubicBezTo>
                      <a:pt x="435" y="465"/>
                      <a:pt x="446" y="459"/>
                      <a:pt x="449" y="448"/>
                    </a:cubicBezTo>
                    <a:cubicBezTo>
                      <a:pt x="494" y="261"/>
                      <a:pt x="494" y="261"/>
                      <a:pt x="494" y="261"/>
                    </a:cubicBezTo>
                    <a:cubicBezTo>
                      <a:pt x="587" y="385"/>
                      <a:pt x="587" y="385"/>
                      <a:pt x="587" y="385"/>
                    </a:cubicBezTo>
                    <a:cubicBezTo>
                      <a:pt x="594" y="394"/>
                      <a:pt x="606" y="396"/>
                      <a:pt x="615" y="389"/>
                    </a:cubicBezTo>
                    <a:cubicBezTo>
                      <a:pt x="615" y="389"/>
                      <a:pt x="615" y="389"/>
                      <a:pt x="615" y="389"/>
                    </a:cubicBezTo>
                    <a:cubicBezTo>
                      <a:pt x="624" y="383"/>
                      <a:pt x="626" y="370"/>
                      <a:pt x="619" y="361"/>
                    </a:cubicBezTo>
                    <a:cubicBezTo>
                      <a:pt x="531" y="244"/>
                      <a:pt x="531" y="244"/>
                      <a:pt x="531" y="244"/>
                    </a:cubicBezTo>
                    <a:cubicBezTo>
                      <a:pt x="634" y="240"/>
                      <a:pt x="738" y="214"/>
                      <a:pt x="800" y="125"/>
                    </a:cubicBezTo>
                    <a:cubicBezTo>
                      <a:pt x="808" y="115"/>
                      <a:pt x="840" y="69"/>
                      <a:pt x="820" y="34"/>
                    </a:cubicBezTo>
                    <a:close/>
                    <a:moveTo>
                      <a:pt x="387" y="298"/>
                    </a:moveTo>
                    <a:cubicBezTo>
                      <a:pt x="359" y="344"/>
                      <a:pt x="313" y="389"/>
                      <a:pt x="122" y="336"/>
                    </a:cubicBezTo>
                    <a:cubicBezTo>
                      <a:pt x="113" y="333"/>
                      <a:pt x="83" y="310"/>
                      <a:pt x="71" y="297"/>
                    </a:cubicBezTo>
                    <a:cubicBezTo>
                      <a:pt x="71" y="297"/>
                      <a:pt x="71" y="297"/>
                      <a:pt x="71" y="297"/>
                    </a:cubicBezTo>
                    <a:cubicBezTo>
                      <a:pt x="66" y="292"/>
                      <a:pt x="51" y="274"/>
                      <a:pt x="56" y="264"/>
                    </a:cubicBezTo>
                    <a:cubicBezTo>
                      <a:pt x="58" y="259"/>
                      <a:pt x="84" y="218"/>
                      <a:pt x="301" y="231"/>
                    </a:cubicBezTo>
                    <a:cubicBezTo>
                      <a:pt x="317" y="232"/>
                      <a:pt x="336" y="234"/>
                      <a:pt x="356" y="236"/>
                    </a:cubicBezTo>
                    <a:cubicBezTo>
                      <a:pt x="377" y="238"/>
                      <a:pt x="400" y="240"/>
                      <a:pt x="425" y="241"/>
                    </a:cubicBezTo>
                    <a:cubicBezTo>
                      <a:pt x="412" y="259"/>
                      <a:pt x="399" y="278"/>
                      <a:pt x="387" y="298"/>
                    </a:cubicBezTo>
                    <a:close/>
                    <a:moveTo>
                      <a:pt x="762" y="96"/>
                    </a:moveTo>
                    <a:cubicBezTo>
                      <a:pt x="761" y="97"/>
                      <a:pt x="761" y="97"/>
                      <a:pt x="761" y="97"/>
                    </a:cubicBezTo>
                    <a:cubicBezTo>
                      <a:pt x="710" y="171"/>
                      <a:pt x="618" y="193"/>
                      <a:pt x="525" y="196"/>
                    </a:cubicBezTo>
                    <a:cubicBezTo>
                      <a:pt x="630" y="88"/>
                      <a:pt x="727" y="61"/>
                      <a:pt x="735" y="59"/>
                    </a:cubicBezTo>
                    <a:cubicBezTo>
                      <a:pt x="766" y="54"/>
                      <a:pt x="776" y="58"/>
                      <a:pt x="778" y="59"/>
                    </a:cubicBezTo>
                    <a:cubicBezTo>
                      <a:pt x="779" y="65"/>
                      <a:pt x="772" y="83"/>
                      <a:pt x="762" y="96"/>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ID" sz="2400" dirty="0">
                  <a:solidFill>
                    <a:schemeClr val="bg1"/>
                  </a:solidFill>
                </a:endParaRPr>
              </a:p>
            </p:txBody>
          </p:sp>
        </p:grpSp>
        <p:sp>
          <p:nvSpPr>
            <p:cNvPr id="62" name="TextBox 61">
              <a:extLst>
                <a:ext uri="{FF2B5EF4-FFF2-40B4-BE49-F238E27FC236}">
                  <a16:creationId xmlns:a16="http://schemas.microsoft.com/office/drawing/2014/main" id="{8CDE2326-C961-2DDB-87D8-4DC18461124C}"/>
                </a:ext>
              </a:extLst>
            </p:cNvPr>
            <p:cNvSpPr txBox="1"/>
            <p:nvPr/>
          </p:nvSpPr>
          <p:spPr>
            <a:xfrm flipH="1">
              <a:off x="3323740" y="5491362"/>
              <a:ext cx="1172117" cy="338554"/>
            </a:xfrm>
            <a:prstGeom prst="rect">
              <a:avLst/>
            </a:prstGeom>
            <a:noFill/>
          </p:spPr>
          <p:txBody>
            <a:bodyPr wrap="none" rtlCol="0">
              <a:spAutoFit/>
            </a:bodyPr>
            <a:lstStyle/>
            <a:p>
              <a:pPr algn="ctr"/>
              <a:r>
                <a:rPr lang="en-ID" sz="1600" b="1" dirty="0">
                  <a:latin typeface="Nirmala Text" panose="020B0502040204020203" pitchFamily="34" charset="0"/>
                  <a:ea typeface="Nirmala Text" panose="020B0502040204020203" pitchFamily="34" charset="0"/>
                  <a:cs typeface="Nirmala Text" panose="020B0502040204020203" pitchFamily="34" charset="0"/>
                </a:rPr>
                <a:t>Heading 1</a:t>
              </a:r>
            </a:p>
          </p:txBody>
        </p:sp>
        <p:sp>
          <p:nvSpPr>
            <p:cNvPr id="64" name="Rectangle 63">
              <a:extLst>
                <a:ext uri="{FF2B5EF4-FFF2-40B4-BE49-F238E27FC236}">
                  <a16:creationId xmlns:a16="http://schemas.microsoft.com/office/drawing/2014/main" id="{0F3AE6B6-1230-6A51-24C6-521DE8A59751}"/>
                </a:ext>
              </a:extLst>
            </p:cNvPr>
            <p:cNvSpPr/>
            <p:nvPr/>
          </p:nvSpPr>
          <p:spPr>
            <a:xfrm flipH="1">
              <a:off x="3051670" y="5749081"/>
              <a:ext cx="1716256" cy="553998"/>
            </a:xfrm>
            <a:prstGeom prst="rect">
              <a:avLst/>
            </a:prstGeom>
          </p:spPr>
          <p:txBody>
            <a:bodyPr wrap="square">
              <a:spAutoFit/>
            </a:bodyPr>
            <a:lstStyle/>
            <a:p>
              <a:pPr algn="ctr"/>
              <a:r>
                <a:rPr lang="id-ID" sz="10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grpSp>
          <p:nvGrpSpPr>
            <p:cNvPr id="66" name="Group 65">
              <a:extLst>
                <a:ext uri="{FF2B5EF4-FFF2-40B4-BE49-F238E27FC236}">
                  <a16:creationId xmlns:a16="http://schemas.microsoft.com/office/drawing/2014/main" id="{3BDFA83D-4A0D-CE30-CAD5-1556F01FCFD3}"/>
                </a:ext>
              </a:extLst>
            </p:cNvPr>
            <p:cNvGrpSpPr/>
            <p:nvPr/>
          </p:nvGrpSpPr>
          <p:grpSpPr>
            <a:xfrm>
              <a:off x="3384132" y="4405127"/>
              <a:ext cx="1057758" cy="1057758"/>
              <a:chOff x="4653714" y="1634206"/>
              <a:chExt cx="1057758" cy="1057758"/>
            </a:xfrm>
          </p:grpSpPr>
          <p:sp>
            <p:nvSpPr>
              <p:cNvPr id="68" name="Oval 67">
                <a:extLst>
                  <a:ext uri="{FF2B5EF4-FFF2-40B4-BE49-F238E27FC236}">
                    <a16:creationId xmlns:a16="http://schemas.microsoft.com/office/drawing/2014/main" id="{6D681D94-CA13-D3EC-2206-8DC2A4A313BD}"/>
                  </a:ext>
                </a:extLst>
              </p:cNvPr>
              <p:cNvSpPr/>
              <p:nvPr/>
            </p:nvSpPr>
            <p:spPr>
              <a:xfrm flipH="1">
                <a:off x="4653714" y="1634206"/>
                <a:ext cx="1057758" cy="1057758"/>
              </a:xfrm>
              <a:prstGeom prst="ellipse">
                <a:avLst/>
              </a:prstGeom>
              <a:solidFill>
                <a:schemeClr val="tx2"/>
              </a:solidFill>
              <a:ln>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ID" dirty="0">
                  <a:solidFill>
                    <a:schemeClr val="bg1"/>
                  </a:solidFill>
                </a:endParaRPr>
              </a:p>
            </p:txBody>
          </p:sp>
          <p:pic>
            <p:nvPicPr>
              <p:cNvPr id="69" name="Graphic 68">
                <a:extLst>
                  <a:ext uri="{FF2B5EF4-FFF2-40B4-BE49-F238E27FC236}">
                    <a16:creationId xmlns:a16="http://schemas.microsoft.com/office/drawing/2014/main" id="{D0E51381-F1E6-63E8-FD2F-5C893E8374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74325" y="1984466"/>
                <a:ext cx="388620" cy="388620"/>
              </a:xfrm>
              <a:prstGeom prst="rect">
                <a:avLst/>
              </a:prstGeom>
            </p:spPr>
          </p:pic>
        </p:grpSp>
      </p:grpSp>
      <p:grpSp>
        <p:nvGrpSpPr>
          <p:cNvPr id="80" name="Group 79">
            <a:extLst>
              <a:ext uri="{FF2B5EF4-FFF2-40B4-BE49-F238E27FC236}">
                <a16:creationId xmlns:a16="http://schemas.microsoft.com/office/drawing/2014/main" id="{75779661-5B9F-61F3-303B-5AFC2ED08EDD}"/>
              </a:ext>
            </a:extLst>
          </p:cNvPr>
          <p:cNvGrpSpPr/>
          <p:nvPr/>
        </p:nvGrpSpPr>
        <p:grpSpPr>
          <a:xfrm>
            <a:off x="5124065" y="2141107"/>
            <a:ext cx="1375864" cy="4003799"/>
            <a:chOff x="4522510" y="859181"/>
            <a:chExt cx="1375864" cy="4003799"/>
          </a:xfrm>
        </p:grpSpPr>
        <p:grpSp>
          <p:nvGrpSpPr>
            <p:cNvPr id="72" name="Group 71">
              <a:extLst>
                <a:ext uri="{FF2B5EF4-FFF2-40B4-BE49-F238E27FC236}">
                  <a16:creationId xmlns:a16="http://schemas.microsoft.com/office/drawing/2014/main" id="{F80F439B-ED62-940C-F522-C6D44D71C823}"/>
                </a:ext>
              </a:extLst>
            </p:cNvPr>
            <p:cNvGrpSpPr/>
            <p:nvPr/>
          </p:nvGrpSpPr>
          <p:grpSpPr>
            <a:xfrm>
              <a:off x="4942157" y="859181"/>
              <a:ext cx="584509" cy="2229773"/>
              <a:chOff x="6273514" y="1118410"/>
              <a:chExt cx="584509" cy="2786780"/>
            </a:xfrm>
            <a:solidFill>
              <a:srgbClr val="00B0F0"/>
            </a:solidFill>
          </p:grpSpPr>
          <p:cxnSp>
            <p:nvCxnSpPr>
              <p:cNvPr id="73" name="Straight Connector 72">
                <a:extLst>
                  <a:ext uri="{FF2B5EF4-FFF2-40B4-BE49-F238E27FC236}">
                    <a16:creationId xmlns:a16="http://schemas.microsoft.com/office/drawing/2014/main" id="{3DFE2128-E1C7-EE1C-E467-D79656531EEA}"/>
                  </a:ext>
                </a:extLst>
              </p:cNvPr>
              <p:cNvCxnSpPr>
                <a:cxnSpLocks/>
              </p:cNvCxnSpPr>
              <p:nvPr/>
            </p:nvCxnSpPr>
            <p:spPr>
              <a:xfrm flipH="1">
                <a:off x="6512672" y="1284119"/>
                <a:ext cx="12102" cy="2621071"/>
              </a:xfrm>
              <a:prstGeom prst="line">
                <a:avLst/>
              </a:prstGeom>
              <a:grpFill/>
              <a:ln w="4127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74" name="Freeform 5">
                <a:extLst>
                  <a:ext uri="{FF2B5EF4-FFF2-40B4-BE49-F238E27FC236}">
                    <a16:creationId xmlns:a16="http://schemas.microsoft.com/office/drawing/2014/main" id="{CFF58918-E507-9842-9992-A947762AF30A}"/>
                  </a:ext>
                </a:extLst>
              </p:cNvPr>
              <p:cNvSpPr>
                <a:spLocks noEditPoints="1"/>
              </p:cNvSpPr>
              <p:nvPr/>
            </p:nvSpPr>
            <p:spPr bwMode="auto">
              <a:xfrm rot="20482695" flipH="1">
                <a:off x="6273514" y="1118410"/>
                <a:ext cx="584509" cy="324303"/>
              </a:xfrm>
              <a:custGeom>
                <a:avLst/>
                <a:gdLst>
                  <a:gd name="T0" fmla="*/ 820 w 840"/>
                  <a:gd name="T1" fmla="*/ 34 h 465"/>
                  <a:gd name="T2" fmla="*/ 726 w 840"/>
                  <a:gd name="T3" fmla="*/ 11 h 465"/>
                  <a:gd name="T4" fmla="*/ 725 w 840"/>
                  <a:gd name="T5" fmla="*/ 12 h 465"/>
                  <a:gd name="T6" fmla="*/ 461 w 840"/>
                  <a:gd name="T7" fmla="*/ 195 h 465"/>
                  <a:gd name="T8" fmla="*/ 360 w 840"/>
                  <a:gd name="T9" fmla="*/ 188 h 465"/>
                  <a:gd name="T10" fmla="*/ 304 w 840"/>
                  <a:gd name="T11" fmla="*/ 183 h 465"/>
                  <a:gd name="T12" fmla="*/ 13 w 840"/>
                  <a:gd name="T13" fmla="*/ 243 h 465"/>
                  <a:gd name="T14" fmla="*/ 36 w 840"/>
                  <a:gd name="T15" fmla="*/ 329 h 465"/>
                  <a:gd name="T16" fmla="*/ 36 w 840"/>
                  <a:gd name="T17" fmla="*/ 329 h 465"/>
                  <a:gd name="T18" fmla="*/ 110 w 840"/>
                  <a:gd name="T19" fmla="*/ 382 h 465"/>
                  <a:gd name="T20" fmla="*/ 266 w 840"/>
                  <a:gd name="T21" fmla="*/ 408 h 465"/>
                  <a:gd name="T22" fmla="*/ 428 w 840"/>
                  <a:gd name="T23" fmla="*/ 324 h 465"/>
                  <a:gd name="T24" fmla="*/ 444 w 840"/>
                  <a:gd name="T25" fmla="*/ 297 h 465"/>
                  <a:gd name="T26" fmla="*/ 410 w 840"/>
                  <a:gd name="T27" fmla="*/ 438 h 465"/>
                  <a:gd name="T28" fmla="*/ 425 w 840"/>
                  <a:gd name="T29" fmla="*/ 463 h 465"/>
                  <a:gd name="T30" fmla="*/ 425 w 840"/>
                  <a:gd name="T31" fmla="*/ 463 h 465"/>
                  <a:gd name="T32" fmla="*/ 449 w 840"/>
                  <a:gd name="T33" fmla="*/ 448 h 465"/>
                  <a:gd name="T34" fmla="*/ 494 w 840"/>
                  <a:gd name="T35" fmla="*/ 261 h 465"/>
                  <a:gd name="T36" fmla="*/ 587 w 840"/>
                  <a:gd name="T37" fmla="*/ 385 h 465"/>
                  <a:gd name="T38" fmla="*/ 615 w 840"/>
                  <a:gd name="T39" fmla="*/ 389 h 465"/>
                  <a:gd name="T40" fmla="*/ 615 w 840"/>
                  <a:gd name="T41" fmla="*/ 389 h 465"/>
                  <a:gd name="T42" fmla="*/ 619 w 840"/>
                  <a:gd name="T43" fmla="*/ 361 h 465"/>
                  <a:gd name="T44" fmla="*/ 531 w 840"/>
                  <a:gd name="T45" fmla="*/ 244 h 465"/>
                  <a:gd name="T46" fmla="*/ 800 w 840"/>
                  <a:gd name="T47" fmla="*/ 125 h 465"/>
                  <a:gd name="T48" fmla="*/ 820 w 840"/>
                  <a:gd name="T49" fmla="*/ 34 h 465"/>
                  <a:gd name="T50" fmla="*/ 387 w 840"/>
                  <a:gd name="T51" fmla="*/ 298 h 465"/>
                  <a:gd name="T52" fmla="*/ 122 w 840"/>
                  <a:gd name="T53" fmla="*/ 336 h 465"/>
                  <a:gd name="T54" fmla="*/ 71 w 840"/>
                  <a:gd name="T55" fmla="*/ 297 h 465"/>
                  <a:gd name="T56" fmla="*/ 71 w 840"/>
                  <a:gd name="T57" fmla="*/ 297 h 465"/>
                  <a:gd name="T58" fmla="*/ 56 w 840"/>
                  <a:gd name="T59" fmla="*/ 264 h 465"/>
                  <a:gd name="T60" fmla="*/ 301 w 840"/>
                  <a:gd name="T61" fmla="*/ 231 h 465"/>
                  <a:gd name="T62" fmla="*/ 356 w 840"/>
                  <a:gd name="T63" fmla="*/ 236 h 465"/>
                  <a:gd name="T64" fmla="*/ 425 w 840"/>
                  <a:gd name="T65" fmla="*/ 241 h 465"/>
                  <a:gd name="T66" fmla="*/ 387 w 840"/>
                  <a:gd name="T67" fmla="*/ 298 h 465"/>
                  <a:gd name="T68" fmla="*/ 762 w 840"/>
                  <a:gd name="T69" fmla="*/ 96 h 465"/>
                  <a:gd name="T70" fmla="*/ 761 w 840"/>
                  <a:gd name="T71" fmla="*/ 97 h 465"/>
                  <a:gd name="T72" fmla="*/ 525 w 840"/>
                  <a:gd name="T73" fmla="*/ 196 h 465"/>
                  <a:gd name="T74" fmla="*/ 735 w 840"/>
                  <a:gd name="T75" fmla="*/ 59 h 465"/>
                  <a:gd name="T76" fmla="*/ 778 w 840"/>
                  <a:gd name="T77" fmla="*/ 59 h 465"/>
                  <a:gd name="T78" fmla="*/ 762 w 840"/>
                  <a:gd name="T79" fmla="*/ 9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0" h="465">
                    <a:moveTo>
                      <a:pt x="820" y="34"/>
                    </a:moveTo>
                    <a:cubicBezTo>
                      <a:pt x="799" y="0"/>
                      <a:pt x="744" y="8"/>
                      <a:pt x="726" y="11"/>
                    </a:cubicBezTo>
                    <a:cubicBezTo>
                      <a:pt x="725" y="12"/>
                      <a:pt x="725" y="12"/>
                      <a:pt x="725" y="12"/>
                    </a:cubicBezTo>
                    <a:cubicBezTo>
                      <a:pt x="718" y="13"/>
                      <a:pt x="589" y="44"/>
                      <a:pt x="461" y="195"/>
                    </a:cubicBezTo>
                    <a:cubicBezTo>
                      <a:pt x="425" y="194"/>
                      <a:pt x="391" y="191"/>
                      <a:pt x="360" y="188"/>
                    </a:cubicBezTo>
                    <a:cubicBezTo>
                      <a:pt x="340" y="186"/>
                      <a:pt x="320" y="184"/>
                      <a:pt x="304" y="183"/>
                    </a:cubicBezTo>
                    <a:cubicBezTo>
                      <a:pt x="132" y="173"/>
                      <a:pt x="36" y="192"/>
                      <a:pt x="13" y="243"/>
                    </a:cubicBezTo>
                    <a:cubicBezTo>
                      <a:pt x="0" y="270"/>
                      <a:pt x="8" y="300"/>
                      <a:pt x="36" y="329"/>
                    </a:cubicBezTo>
                    <a:cubicBezTo>
                      <a:pt x="36" y="329"/>
                      <a:pt x="36" y="329"/>
                      <a:pt x="36" y="329"/>
                    </a:cubicBezTo>
                    <a:cubicBezTo>
                      <a:pt x="46" y="341"/>
                      <a:pt x="85" y="375"/>
                      <a:pt x="110" y="382"/>
                    </a:cubicBezTo>
                    <a:cubicBezTo>
                      <a:pt x="171" y="399"/>
                      <a:pt x="223" y="408"/>
                      <a:pt x="266" y="408"/>
                    </a:cubicBezTo>
                    <a:cubicBezTo>
                      <a:pt x="342" y="408"/>
                      <a:pt x="393" y="380"/>
                      <a:pt x="428" y="324"/>
                    </a:cubicBezTo>
                    <a:cubicBezTo>
                      <a:pt x="433" y="314"/>
                      <a:pt x="439" y="306"/>
                      <a:pt x="444" y="297"/>
                    </a:cubicBezTo>
                    <a:cubicBezTo>
                      <a:pt x="410" y="438"/>
                      <a:pt x="410" y="438"/>
                      <a:pt x="410" y="438"/>
                    </a:cubicBezTo>
                    <a:cubicBezTo>
                      <a:pt x="407" y="449"/>
                      <a:pt x="414" y="460"/>
                      <a:pt x="425" y="463"/>
                    </a:cubicBezTo>
                    <a:cubicBezTo>
                      <a:pt x="425" y="463"/>
                      <a:pt x="425" y="463"/>
                      <a:pt x="425" y="463"/>
                    </a:cubicBezTo>
                    <a:cubicBezTo>
                      <a:pt x="435" y="465"/>
                      <a:pt x="446" y="459"/>
                      <a:pt x="449" y="448"/>
                    </a:cubicBezTo>
                    <a:cubicBezTo>
                      <a:pt x="494" y="261"/>
                      <a:pt x="494" y="261"/>
                      <a:pt x="494" y="261"/>
                    </a:cubicBezTo>
                    <a:cubicBezTo>
                      <a:pt x="587" y="385"/>
                      <a:pt x="587" y="385"/>
                      <a:pt x="587" y="385"/>
                    </a:cubicBezTo>
                    <a:cubicBezTo>
                      <a:pt x="594" y="394"/>
                      <a:pt x="606" y="396"/>
                      <a:pt x="615" y="389"/>
                    </a:cubicBezTo>
                    <a:cubicBezTo>
                      <a:pt x="615" y="389"/>
                      <a:pt x="615" y="389"/>
                      <a:pt x="615" y="389"/>
                    </a:cubicBezTo>
                    <a:cubicBezTo>
                      <a:pt x="624" y="383"/>
                      <a:pt x="626" y="370"/>
                      <a:pt x="619" y="361"/>
                    </a:cubicBezTo>
                    <a:cubicBezTo>
                      <a:pt x="531" y="244"/>
                      <a:pt x="531" y="244"/>
                      <a:pt x="531" y="244"/>
                    </a:cubicBezTo>
                    <a:cubicBezTo>
                      <a:pt x="634" y="240"/>
                      <a:pt x="738" y="214"/>
                      <a:pt x="800" y="125"/>
                    </a:cubicBezTo>
                    <a:cubicBezTo>
                      <a:pt x="808" y="115"/>
                      <a:pt x="840" y="69"/>
                      <a:pt x="820" y="34"/>
                    </a:cubicBezTo>
                    <a:close/>
                    <a:moveTo>
                      <a:pt x="387" y="298"/>
                    </a:moveTo>
                    <a:cubicBezTo>
                      <a:pt x="359" y="344"/>
                      <a:pt x="313" y="389"/>
                      <a:pt x="122" y="336"/>
                    </a:cubicBezTo>
                    <a:cubicBezTo>
                      <a:pt x="113" y="333"/>
                      <a:pt x="83" y="310"/>
                      <a:pt x="71" y="297"/>
                    </a:cubicBezTo>
                    <a:cubicBezTo>
                      <a:pt x="71" y="297"/>
                      <a:pt x="71" y="297"/>
                      <a:pt x="71" y="297"/>
                    </a:cubicBezTo>
                    <a:cubicBezTo>
                      <a:pt x="66" y="292"/>
                      <a:pt x="51" y="274"/>
                      <a:pt x="56" y="264"/>
                    </a:cubicBezTo>
                    <a:cubicBezTo>
                      <a:pt x="58" y="259"/>
                      <a:pt x="84" y="218"/>
                      <a:pt x="301" y="231"/>
                    </a:cubicBezTo>
                    <a:cubicBezTo>
                      <a:pt x="317" y="232"/>
                      <a:pt x="336" y="234"/>
                      <a:pt x="356" y="236"/>
                    </a:cubicBezTo>
                    <a:cubicBezTo>
                      <a:pt x="377" y="238"/>
                      <a:pt x="400" y="240"/>
                      <a:pt x="425" y="241"/>
                    </a:cubicBezTo>
                    <a:cubicBezTo>
                      <a:pt x="412" y="259"/>
                      <a:pt x="399" y="278"/>
                      <a:pt x="387" y="298"/>
                    </a:cubicBezTo>
                    <a:close/>
                    <a:moveTo>
                      <a:pt x="762" y="96"/>
                    </a:moveTo>
                    <a:cubicBezTo>
                      <a:pt x="761" y="97"/>
                      <a:pt x="761" y="97"/>
                      <a:pt x="761" y="97"/>
                    </a:cubicBezTo>
                    <a:cubicBezTo>
                      <a:pt x="710" y="171"/>
                      <a:pt x="618" y="193"/>
                      <a:pt x="525" y="196"/>
                    </a:cubicBezTo>
                    <a:cubicBezTo>
                      <a:pt x="630" y="88"/>
                      <a:pt x="727" y="61"/>
                      <a:pt x="735" y="59"/>
                    </a:cubicBezTo>
                    <a:cubicBezTo>
                      <a:pt x="766" y="54"/>
                      <a:pt x="776" y="58"/>
                      <a:pt x="778" y="59"/>
                    </a:cubicBezTo>
                    <a:cubicBezTo>
                      <a:pt x="779" y="65"/>
                      <a:pt x="772" y="83"/>
                      <a:pt x="762" y="96"/>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ID" sz="2400">
                  <a:solidFill>
                    <a:schemeClr val="bg1"/>
                  </a:solidFill>
                </a:endParaRPr>
              </a:p>
            </p:txBody>
          </p:sp>
        </p:grpSp>
        <p:sp>
          <p:nvSpPr>
            <p:cNvPr id="75" name="TextBox 74">
              <a:extLst>
                <a:ext uri="{FF2B5EF4-FFF2-40B4-BE49-F238E27FC236}">
                  <a16:creationId xmlns:a16="http://schemas.microsoft.com/office/drawing/2014/main" id="{5A6F72DB-A315-263E-CA0D-D617DC3453C5}"/>
                </a:ext>
              </a:extLst>
            </p:cNvPr>
            <p:cNvSpPr txBox="1"/>
            <p:nvPr/>
          </p:nvSpPr>
          <p:spPr>
            <a:xfrm flipH="1">
              <a:off x="4624384" y="4062111"/>
              <a:ext cx="1172117" cy="338554"/>
            </a:xfrm>
            <a:prstGeom prst="rect">
              <a:avLst/>
            </a:prstGeom>
            <a:noFill/>
          </p:spPr>
          <p:txBody>
            <a:bodyPr wrap="none" rtlCol="0">
              <a:spAutoFit/>
            </a:bodyPr>
            <a:lstStyle/>
            <a:p>
              <a:pPr algn="ctr"/>
              <a:r>
                <a:rPr lang="en-ID" sz="1600" b="1" dirty="0">
                  <a:latin typeface="Nirmala Text" panose="020B0502040204020203" pitchFamily="34" charset="0"/>
                  <a:ea typeface="Nirmala Text" panose="020B0502040204020203" pitchFamily="34" charset="0"/>
                  <a:cs typeface="Nirmala Text" panose="020B0502040204020203" pitchFamily="34" charset="0"/>
                </a:rPr>
                <a:t>Heading 2</a:t>
              </a:r>
            </a:p>
          </p:txBody>
        </p:sp>
        <p:sp>
          <p:nvSpPr>
            <p:cNvPr id="76" name="Rectangle 75">
              <a:extLst>
                <a:ext uri="{FF2B5EF4-FFF2-40B4-BE49-F238E27FC236}">
                  <a16:creationId xmlns:a16="http://schemas.microsoft.com/office/drawing/2014/main" id="{EECB2785-1D4B-5F4B-E454-8722462F69DA}"/>
                </a:ext>
              </a:extLst>
            </p:cNvPr>
            <p:cNvSpPr/>
            <p:nvPr/>
          </p:nvSpPr>
          <p:spPr>
            <a:xfrm flipH="1">
              <a:off x="4522510" y="4308982"/>
              <a:ext cx="1375864" cy="553998"/>
            </a:xfrm>
            <a:prstGeom prst="rect">
              <a:avLst/>
            </a:prstGeom>
          </p:spPr>
          <p:txBody>
            <a:bodyPr wrap="square">
              <a:spAutoFit/>
            </a:bodyPr>
            <a:lstStyle/>
            <a:p>
              <a:pPr algn="ctr"/>
              <a:r>
                <a:rPr lang="id-ID" sz="10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grpSp>
          <p:nvGrpSpPr>
            <p:cNvPr id="77" name="Group 76">
              <a:extLst>
                <a:ext uri="{FF2B5EF4-FFF2-40B4-BE49-F238E27FC236}">
                  <a16:creationId xmlns:a16="http://schemas.microsoft.com/office/drawing/2014/main" id="{7390EC0C-C508-05EC-23D7-4817255ECB99}"/>
                </a:ext>
              </a:extLst>
            </p:cNvPr>
            <p:cNvGrpSpPr/>
            <p:nvPr/>
          </p:nvGrpSpPr>
          <p:grpSpPr>
            <a:xfrm>
              <a:off x="4653396" y="2922603"/>
              <a:ext cx="1057758" cy="1057758"/>
              <a:chOff x="5984753" y="3686248"/>
              <a:chExt cx="1057758" cy="1057758"/>
            </a:xfrm>
          </p:grpSpPr>
          <p:sp>
            <p:nvSpPr>
              <p:cNvPr id="78" name="Oval 77">
                <a:extLst>
                  <a:ext uri="{FF2B5EF4-FFF2-40B4-BE49-F238E27FC236}">
                    <a16:creationId xmlns:a16="http://schemas.microsoft.com/office/drawing/2014/main" id="{90E643C7-2B9A-A550-F868-A15BA251CB77}"/>
                  </a:ext>
                </a:extLst>
              </p:cNvPr>
              <p:cNvSpPr/>
              <p:nvPr/>
            </p:nvSpPr>
            <p:spPr>
              <a:xfrm flipH="1">
                <a:off x="5984753" y="3686248"/>
                <a:ext cx="1057758" cy="1057758"/>
              </a:xfrm>
              <a:prstGeom prst="ellipse">
                <a:avLst/>
              </a:prstGeom>
              <a:solidFill>
                <a:schemeClr val="accent1"/>
              </a:solidFill>
              <a:ln>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ID" dirty="0">
                  <a:solidFill>
                    <a:schemeClr val="bg1"/>
                  </a:solidFill>
                </a:endParaRPr>
              </a:p>
            </p:txBody>
          </p:sp>
          <p:pic>
            <p:nvPicPr>
              <p:cNvPr id="79" name="Graphic 78">
                <a:extLst>
                  <a:ext uri="{FF2B5EF4-FFF2-40B4-BE49-F238E27FC236}">
                    <a16:creationId xmlns:a16="http://schemas.microsoft.com/office/drawing/2014/main" id="{FED0DC05-D1E6-B4B8-D514-0C895388A6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17063" y="4043463"/>
                <a:ext cx="388620" cy="388620"/>
              </a:xfrm>
              <a:prstGeom prst="rect">
                <a:avLst/>
              </a:prstGeom>
            </p:spPr>
          </p:pic>
        </p:grpSp>
      </p:grpSp>
      <p:grpSp>
        <p:nvGrpSpPr>
          <p:cNvPr id="89" name="Group 88">
            <a:extLst>
              <a:ext uri="{FF2B5EF4-FFF2-40B4-BE49-F238E27FC236}">
                <a16:creationId xmlns:a16="http://schemas.microsoft.com/office/drawing/2014/main" id="{CD2E3FC6-6CBA-784B-1F17-8FAD7A054565}"/>
              </a:ext>
            </a:extLst>
          </p:cNvPr>
          <p:cNvGrpSpPr/>
          <p:nvPr/>
        </p:nvGrpSpPr>
        <p:grpSpPr>
          <a:xfrm>
            <a:off x="6759245" y="1765579"/>
            <a:ext cx="1716256" cy="3681495"/>
            <a:chOff x="6726628" y="1891593"/>
            <a:chExt cx="1716256" cy="3446456"/>
          </a:xfrm>
        </p:grpSpPr>
        <p:grpSp>
          <p:nvGrpSpPr>
            <p:cNvPr id="81" name="Group 80">
              <a:extLst>
                <a:ext uri="{FF2B5EF4-FFF2-40B4-BE49-F238E27FC236}">
                  <a16:creationId xmlns:a16="http://schemas.microsoft.com/office/drawing/2014/main" id="{519EC5A1-0A60-1ADE-E9A1-19EA0556F6B7}"/>
                </a:ext>
              </a:extLst>
            </p:cNvPr>
            <p:cNvGrpSpPr/>
            <p:nvPr/>
          </p:nvGrpSpPr>
          <p:grpSpPr>
            <a:xfrm>
              <a:off x="7279057" y="1891593"/>
              <a:ext cx="584509" cy="1535407"/>
              <a:chOff x="7814239" y="818261"/>
              <a:chExt cx="584509" cy="1535407"/>
            </a:xfrm>
            <a:solidFill>
              <a:srgbClr val="9DC3E6"/>
            </a:solidFill>
          </p:grpSpPr>
          <p:cxnSp>
            <p:nvCxnSpPr>
              <p:cNvPr id="82" name="Straight Connector 81">
                <a:extLst>
                  <a:ext uri="{FF2B5EF4-FFF2-40B4-BE49-F238E27FC236}">
                    <a16:creationId xmlns:a16="http://schemas.microsoft.com/office/drawing/2014/main" id="{DBD26101-2DE8-9A4D-7C19-9766301CA3B2}"/>
                  </a:ext>
                </a:extLst>
              </p:cNvPr>
              <p:cNvCxnSpPr>
                <a:cxnSpLocks/>
                <a:endCxn id="87" idx="0"/>
              </p:cNvCxnSpPr>
              <p:nvPr/>
            </p:nvCxnSpPr>
            <p:spPr>
              <a:xfrm flipH="1">
                <a:off x="8056879" y="1043386"/>
                <a:ext cx="8049" cy="1310282"/>
              </a:xfrm>
              <a:prstGeom prst="line">
                <a:avLst/>
              </a:prstGeom>
              <a:grpFill/>
              <a:ln w="41275">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3" name="Freeform 5">
                <a:extLst>
                  <a:ext uri="{FF2B5EF4-FFF2-40B4-BE49-F238E27FC236}">
                    <a16:creationId xmlns:a16="http://schemas.microsoft.com/office/drawing/2014/main" id="{9E3BD4C9-7328-2ADB-7C9C-A461F9710BED}"/>
                  </a:ext>
                </a:extLst>
              </p:cNvPr>
              <p:cNvSpPr>
                <a:spLocks noEditPoints="1"/>
              </p:cNvSpPr>
              <p:nvPr/>
            </p:nvSpPr>
            <p:spPr bwMode="auto">
              <a:xfrm rot="20482695" flipH="1">
                <a:off x="7814239" y="818261"/>
                <a:ext cx="584509" cy="324303"/>
              </a:xfrm>
              <a:custGeom>
                <a:avLst/>
                <a:gdLst>
                  <a:gd name="T0" fmla="*/ 820 w 840"/>
                  <a:gd name="T1" fmla="*/ 34 h 465"/>
                  <a:gd name="T2" fmla="*/ 726 w 840"/>
                  <a:gd name="T3" fmla="*/ 11 h 465"/>
                  <a:gd name="T4" fmla="*/ 725 w 840"/>
                  <a:gd name="T5" fmla="*/ 12 h 465"/>
                  <a:gd name="T6" fmla="*/ 461 w 840"/>
                  <a:gd name="T7" fmla="*/ 195 h 465"/>
                  <a:gd name="T8" fmla="*/ 360 w 840"/>
                  <a:gd name="T9" fmla="*/ 188 h 465"/>
                  <a:gd name="T10" fmla="*/ 304 w 840"/>
                  <a:gd name="T11" fmla="*/ 183 h 465"/>
                  <a:gd name="T12" fmla="*/ 13 w 840"/>
                  <a:gd name="T13" fmla="*/ 243 h 465"/>
                  <a:gd name="T14" fmla="*/ 36 w 840"/>
                  <a:gd name="T15" fmla="*/ 329 h 465"/>
                  <a:gd name="T16" fmla="*/ 36 w 840"/>
                  <a:gd name="T17" fmla="*/ 329 h 465"/>
                  <a:gd name="T18" fmla="*/ 110 w 840"/>
                  <a:gd name="T19" fmla="*/ 382 h 465"/>
                  <a:gd name="T20" fmla="*/ 266 w 840"/>
                  <a:gd name="T21" fmla="*/ 408 h 465"/>
                  <a:gd name="T22" fmla="*/ 428 w 840"/>
                  <a:gd name="T23" fmla="*/ 324 h 465"/>
                  <a:gd name="T24" fmla="*/ 444 w 840"/>
                  <a:gd name="T25" fmla="*/ 297 h 465"/>
                  <a:gd name="T26" fmla="*/ 410 w 840"/>
                  <a:gd name="T27" fmla="*/ 438 h 465"/>
                  <a:gd name="T28" fmla="*/ 425 w 840"/>
                  <a:gd name="T29" fmla="*/ 463 h 465"/>
                  <a:gd name="T30" fmla="*/ 425 w 840"/>
                  <a:gd name="T31" fmla="*/ 463 h 465"/>
                  <a:gd name="T32" fmla="*/ 449 w 840"/>
                  <a:gd name="T33" fmla="*/ 448 h 465"/>
                  <a:gd name="T34" fmla="*/ 494 w 840"/>
                  <a:gd name="T35" fmla="*/ 261 h 465"/>
                  <a:gd name="T36" fmla="*/ 587 w 840"/>
                  <a:gd name="T37" fmla="*/ 385 h 465"/>
                  <a:gd name="T38" fmla="*/ 615 w 840"/>
                  <a:gd name="T39" fmla="*/ 389 h 465"/>
                  <a:gd name="T40" fmla="*/ 615 w 840"/>
                  <a:gd name="T41" fmla="*/ 389 h 465"/>
                  <a:gd name="T42" fmla="*/ 619 w 840"/>
                  <a:gd name="T43" fmla="*/ 361 h 465"/>
                  <a:gd name="T44" fmla="*/ 531 w 840"/>
                  <a:gd name="T45" fmla="*/ 244 h 465"/>
                  <a:gd name="T46" fmla="*/ 800 w 840"/>
                  <a:gd name="T47" fmla="*/ 125 h 465"/>
                  <a:gd name="T48" fmla="*/ 820 w 840"/>
                  <a:gd name="T49" fmla="*/ 34 h 465"/>
                  <a:gd name="T50" fmla="*/ 387 w 840"/>
                  <a:gd name="T51" fmla="*/ 298 h 465"/>
                  <a:gd name="T52" fmla="*/ 122 w 840"/>
                  <a:gd name="T53" fmla="*/ 336 h 465"/>
                  <a:gd name="T54" fmla="*/ 71 w 840"/>
                  <a:gd name="T55" fmla="*/ 297 h 465"/>
                  <a:gd name="T56" fmla="*/ 71 w 840"/>
                  <a:gd name="T57" fmla="*/ 297 h 465"/>
                  <a:gd name="T58" fmla="*/ 56 w 840"/>
                  <a:gd name="T59" fmla="*/ 264 h 465"/>
                  <a:gd name="T60" fmla="*/ 301 w 840"/>
                  <a:gd name="T61" fmla="*/ 231 h 465"/>
                  <a:gd name="T62" fmla="*/ 356 w 840"/>
                  <a:gd name="T63" fmla="*/ 236 h 465"/>
                  <a:gd name="T64" fmla="*/ 425 w 840"/>
                  <a:gd name="T65" fmla="*/ 241 h 465"/>
                  <a:gd name="T66" fmla="*/ 387 w 840"/>
                  <a:gd name="T67" fmla="*/ 298 h 465"/>
                  <a:gd name="T68" fmla="*/ 762 w 840"/>
                  <a:gd name="T69" fmla="*/ 96 h 465"/>
                  <a:gd name="T70" fmla="*/ 761 w 840"/>
                  <a:gd name="T71" fmla="*/ 97 h 465"/>
                  <a:gd name="T72" fmla="*/ 525 w 840"/>
                  <a:gd name="T73" fmla="*/ 196 h 465"/>
                  <a:gd name="T74" fmla="*/ 735 w 840"/>
                  <a:gd name="T75" fmla="*/ 59 h 465"/>
                  <a:gd name="T76" fmla="*/ 778 w 840"/>
                  <a:gd name="T77" fmla="*/ 59 h 465"/>
                  <a:gd name="T78" fmla="*/ 762 w 840"/>
                  <a:gd name="T79" fmla="*/ 9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0" h="465">
                    <a:moveTo>
                      <a:pt x="820" y="34"/>
                    </a:moveTo>
                    <a:cubicBezTo>
                      <a:pt x="799" y="0"/>
                      <a:pt x="744" y="8"/>
                      <a:pt x="726" y="11"/>
                    </a:cubicBezTo>
                    <a:cubicBezTo>
                      <a:pt x="725" y="12"/>
                      <a:pt x="725" y="12"/>
                      <a:pt x="725" y="12"/>
                    </a:cubicBezTo>
                    <a:cubicBezTo>
                      <a:pt x="718" y="13"/>
                      <a:pt x="589" y="44"/>
                      <a:pt x="461" y="195"/>
                    </a:cubicBezTo>
                    <a:cubicBezTo>
                      <a:pt x="425" y="194"/>
                      <a:pt x="391" y="191"/>
                      <a:pt x="360" y="188"/>
                    </a:cubicBezTo>
                    <a:cubicBezTo>
                      <a:pt x="340" y="186"/>
                      <a:pt x="320" y="184"/>
                      <a:pt x="304" y="183"/>
                    </a:cubicBezTo>
                    <a:cubicBezTo>
                      <a:pt x="132" y="173"/>
                      <a:pt x="36" y="192"/>
                      <a:pt x="13" y="243"/>
                    </a:cubicBezTo>
                    <a:cubicBezTo>
                      <a:pt x="0" y="270"/>
                      <a:pt x="8" y="300"/>
                      <a:pt x="36" y="329"/>
                    </a:cubicBezTo>
                    <a:cubicBezTo>
                      <a:pt x="36" y="329"/>
                      <a:pt x="36" y="329"/>
                      <a:pt x="36" y="329"/>
                    </a:cubicBezTo>
                    <a:cubicBezTo>
                      <a:pt x="46" y="341"/>
                      <a:pt x="85" y="375"/>
                      <a:pt x="110" y="382"/>
                    </a:cubicBezTo>
                    <a:cubicBezTo>
                      <a:pt x="171" y="399"/>
                      <a:pt x="223" y="408"/>
                      <a:pt x="266" y="408"/>
                    </a:cubicBezTo>
                    <a:cubicBezTo>
                      <a:pt x="342" y="408"/>
                      <a:pt x="393" y="380"/>
                      <a:pt x="428" y="324"/>
                    </a:cubicBezTo>
                    <a:cubicBezTo>
                      <a:pt x="433" y="314"/>
                      <a:pt x="439" y="306"/>
                      <a:pt x="444" y="297"/>
                    </a:cubicBezTo>
                    <a:cubicBezTo>
                      <a:pt x="410" y="438"/>
                      <a:pt x="410" y="438"/>
                      <a:pt x="410" y="438"/>
                    </a:cubicBezTo>
                    <a:cubicBezTo>
                      <a:pt x="407" y="449"/>
                      <a:pt x="414" y="460"/>
                      <a:pt x="425" y="463"/>
                    </a:cubicBezTo>
                    <a:cubicBezTo>
                      <a:pt x="425" y="463"/>
                      <a:pt x="425" y="463"/>
                      <a:pt x="425" y="463"/>
                    </a:cubicBezTo>
                    <a:cubicBezTo>
                      <a:pt x="435" y="465"/>
                      <a:pt x="446" y="459"/>
                      <a:pt x="449" y="448"/>
                    </a:cubicBezTo>
                    <a:cubicBezTo>
                      <a:pt x="494" y="261"/>
                      <a:pt x="494" y="261"/>
                      <a:pt x="494" y="261"/>
                    </a:cubicBezTo>
                    <a:cubicBezTo>
                      <a:pt x="587" y="385"/>
                      <a:pt x="587" y="385"/>
                      <a:pt x="587" y="385"/>
                    </a:cubicBezTo>
                    <a:cubicBezTo>
                      <a:pt x="594" y="394"/>
                      <a:pt x="606" y="396"/>
                      <a:pt x="615" y="389"/>
                    </a:cubicBezTo>
                    <a:cubicBezTo>
                      <a:pt x="615" y="389"/>
                      <a:pt x="615" y="389"/>
                      <a:pt x="615" y="389"/>
                    </a:cubicBezTo>
                    <a:cubicBezTo>
                      <a:pt x="624" y="383"/>
                      <a:pt x="626" y="370"/>
                      <a:pt x="619" y="361"/>
                    </a:cubicBezTo>
                    <a:cubicBezTo>
                      <a:pt x="531" y="244"/>
                      <a:pt x="531" y="244"/>
                      <a:pt x="531" y="244"/>
                    </a:cubicBezTo>
                    <a:cubicBezTo>
                      <a:pt x="634" y="240"/>
                      <a:pt x="738" y="214"/>
                      <a:pt x="800" y="125"/>
                    </a:cubicBezTo>
                    <a:cubicBezTo>
                      <a:pt x="808" y="115"/>
                      <a:pt x="840" y="69"/>
                      <a:pt x="820" y="34"/>
                    </a:cubicBezTo>
                    <a:close/>
                    <a:moveTo>
                      <a:pt x="387" y="298"/>
                    </a:moveTo>
                    <a:cubicBezTo>
                      <a:pt x="359" y="344"/>
                      <a:pt x="313" y="389"/>
                      <a:pt x="122" y="336"/>
                    </a:cubicBezTo>
                    <a:cubicBezTo>
                      <a:pt x="113" y="333"/>
                      <a:pt x="83" y="310"/>
                      <a:pt x="71" y="297"/>
                    </a:cubicBezTo>
                    <a:cubicBezTo>
                      <a:pt x="71" y="297"/>
                      <a:pt x="71" y="297"/>
                      <a:pt x="71" y="297"/>
                    </a:cubicBezTo>
                    <a:cubicBezTo>
                      <a:pt x="66" y="292"/>
                      <a:pt x="51" y="274"/>
                      <a:pt x="56" y="264"/>
                    </a:cubicBezTo>
                    <a:cubicBezTo>
                      <a:pt x="58" y="259"/>
                      <a:pt x="84" y="218"/>
                      <a:pt x="301" y="231"/>
                    </a:cubicBezTo>
                    <a:cubicBezTo>
                      <a:pt x="317" y="232"/>
                      <a:pt x="336" y="234"/>
                      <a:pt x="356" y="236"/>
                    </a:cubicBezTo>
                    <a:cubicBezTo>
                      <a:pt x="377" y="238"/>
                      <a:pt x="400" y="240"/>
                      <a:pt x="425" y="241"/>
                    </a:cubicBezTo>
                    <a:cubicBezTo>
                      <a:pt x="412" y="259"/>
                      <a:pt x="399" y="278"/>
                      <a:pt x="387" y="298"/>
                    </a:cubicBezTo>
                    <a:close/>
                    <a:moveTo>
                      <a:pt x="762" y="96"/>
                    </a:moveTo>
                    <a:cubicBezTo>
                      <a:pt x="761" y="97"/>
                      <a:pt x="761" y="97"/>
                      <a:pt x="761" y="97"/>
                    </a:cubicBezTo>
                    <a:cubicBezTo>
                      <a:pt x="710" y="171"/>
                      <a:pt x="618" y="193"/>
                      <a:pt x="525" y="196"/>
                    </a:cubicBezTo>
                    <a:cubicBezTo>
                      <a:pt x="630" y="88"/>
                      <a:pt x="727" y="61"/>
                      <a:pt x="735" y="59"/>
                    </a:cubicBezTo>
                    <a:cubicBezTo>
                      <a:pt x="766" y="54"/>
                      <a:pt x="776" y="58"/>
                      <a:pt x="778" y="59"/>
                    </a:cubicBezTo>
                    <a:cubicBezTo>
                      <a:pt x="779" y="65"/>
                      <a:pt x="772" y="83"/>
                      <a:pt x="762" y="96"/>
                    </a:cubicBezTo>
                    <a:close/>
                  </a:path>
                </a:pathLst>
              </a:custGeom>
              <a:solidFill>
                <a:schemeClr val="accent2"/>
              </a:solidFill>
              <a:ln>
                <a:noFill/>
              </a:ln>
            </p:spPr>
            <p:txBody>
              <a:bodyPr vert="horz" wrap="square" lIns="121920" tIns="60960" rIns="121920" bIns="60960" numCol="1" anchor="t" anchorCtr="0" compatLnSpc="1">
                <a:prstTxWarp prst="textNoShape">
                  <a:avLst/>
                </a:prstTxWarp>
              </a:bodyPr>
              <a:lstStyle/>
              <a:p>
                <a:endParaRPr lang="en-ID" sz="2400">
                  <a:solidFill>
                    <a:schemeClr val="bg1"/>
                  </a:solidFill>
                </a:endParaRPr>
              </a:p>
            </p:txBody>
          </p:sp>
        </p:grpSp>
        <p:sp>
          <p:nvSpPr>
            <p:cNvPr id="84" name="TextBox 83">
              <a:extLst>
                <a:ext uri="{FF2B5EF4-FFF2-40B4-BE49-F238E27FC236}">
                  <a16:creationId xmlns:a16="http://schemas.microsoft.com/office/drawing/2014/main" id="{DE42F12C-CE9A-C912-0775-650651C017A5}"/>
                </a:ext>
              </a:extLst>
            </p:cNvPr>
            <p:cNvSpPr txBox="1"/>
            <p:nvPr/>
          </p:nvSpPr>
          <p:spPr>
            <a:xfrm flipH="1">
              <a:off x="6998697" y="4526342"/>
              <a:ext cx="1172117" cy="584775"/>
            </a:xfrm>
            <a:prstGeom prst="rect">
              <a:avLst/>
            </a:prstGeom>
            <a:noFill/>
          </p:spPr>
          <p:txBody>
            <a:bodyPr wrap="none" rtlCol="0">
              <a:spAutoFit/>
            </a:bodyPr>
            <a:lstStyle/>
            <a:p>
              <a:pPr algn="ctr"/>
              <a:r>
                <a:rPr lang="en-ID" sz="1600" b="1" dirty="0">
                  <a:latin typeface="Nirmala Text" panose="020B0502040204020203" pitchFamily="34" charset="0"/>
                  <a:ea typeface="Nirmala Text" panose="020B0502040204020203" pitchFamily="34" charset="0"/>
                  <a:cs typeface="Nirmala Text" panose="020B0502040204020203" pitchFamily="34" charset="0"/>
                </a:rPr>
                <a:t>Heading 3</a:t>
              </a:r>
            </a:p>
            <a:p>
              <a:pPr algn="ctr"/>
              <a:endParaRPr lang="en-ID" sz="1600" b="1"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85" name="Rectangle 84">
              <a:extLst>
                <a:ext uri="{FF2B5EF4-FFF2-40B4-BE49-F238E27FC236}">
                  <a16:creationId xmlns:a16="http://schemas.microsoft.com/office/drawing/2014/main" id="{3A077F67-15D7-3FFA-0476-9E8C9BB4091C}"/>
                </a:ext>
              </a:extLst>
            </p:cNvPr>
            <p:cNvSpPr/>
            <p:nvPr/>
          </p:nvSpPr>
          <p:spPr>
            <a:xfrm flipH="1">
              <a:off x="6726628" y="4784051"/>
              <a:ext cx="1716256" cy="553998"/>
            </a:xfrm>
            <a:prstGeom prst="rect">
              <a:avLst/>
            </a:prstGeom>
          </p:spPr>
          <p:txBody>
            <a:bodyPr wrap="square">
              <a:spAutoFit/>
            </a:bodyPr>
            <a:lstStyle/>
            <a:p>
              <a:pPr algn="ctr"/>
              <a:r>
                <a:rPr lang="id-ID" sz="10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grpSp>
          <p:nvGrpSpPr>
            <p:cNvPr id="86" name="Group 85">
              <a:extLst>
                <a:ext uri="{FF2B5EF4-FFF2-40B4-BE49-F238E27FC236}">
                  <a16:creationId xmlns:a16="http://schemas.microsoft.com/office/drawing/2014/main" id="{CDB19342-1C8A-BBF4-D219-2A52C383EE68}"/>
                </a:ext>
              </a:extLst>
            </p:cNvPr>
            <p:cNvGrpSpPr/>
            <p:nvPr/>
          </p:nvGrpSpPr>
          <p:grpSpPr>
            <a:xfrm>
              <a:off x="6992818" y="3427000"/>
              <a:ext cx="1057758" cy="984726"/>
              <a:chOff x="7528000" y="2353668"/>
              <a:chExt cx="1057758" cy="984726"/>
            </a:xfrm>
          </p:grpSpPr>
          <p:sp>
            <p:nvSpPr>
              <p:cNvPr id="87" name="Oval 86">
                <a:extLst>
                  <a:ext uri="{FF2B5EF4-FFF2-40B4-BE49-F238E27FC236}">
                    <a16:creationId xmlns:a16="http://schemas.microsoft.com/office/drawing/2014/main" id="{42F2A22C-07F4-B5B8-860F-481738CA3ACE}"/>
                  </a:ext>
                </a:extLst>
              </p:cNvPr>
              <p:cNvSpPr/>
              <p:nvPr/>
            </p:nvSpPr>
            <p:spPr>
              <a:xfrm flipH="1">
                <a:off x="7528000" y="2353668"/>
                <a:ext cx="1057758" cy="984726"/>
              </a:xfrm>
              <a:prstGeom prst="ellipse">
                <a:avLst/>
              </a:prstGeom>
              <a:solidFill>
                <a:schemeClr val="accent2"/>
              </a:solidFill>
              <a:ln>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ID" dirty="0">
                  <a:solidFill>
                    <a:schemeClr val="bg1"/>
                  </a:solidFill>
                </a:endParaRPr>
              </a:p>
            </p:txBody>
          </p:sp>
          <p:pic>
            <p:nvPicPr>
              <p:cNvPr id="88" name="Graphic 87">
                <a:extLst>
                  <a:ext uri="{FF2B5EF4-FFF2-40B4-BE49-F238E27FC236}">
                    <a16:creationId xmlns:a16="http://schemas.microsoft.com/office/drawing/2014/main" id="{51D30B6B-1DA8-7C68-AEE2-6806891A6D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63813" y="2660931"/>
                <a:ext cx="388620" cy="388620"/>
              </a:xfrm>
              <a:prstGeom prst="rect">
                <a:avLst/>
              </a:prstGeom>
            </p:spPr>
          </p:pic>
        </p:grpSp>
      </p:grpSp>
      <p:grpSp>
        <p:nvGrpSpPr>
          <p:cNvPr id="103" name="Group 102">
            <a:extLst>
              <a:ext uri="{FF2B5EF4-FFF2-40B4-BE49-F238E27FC236}">
                <a16:creationId xmlns:a16="http://schemas.microsoft.com/office/drawing/2014/main" id="{D8291F48-A105-A7DB-4C30-2A26146D93F1}"/>
              </a:ext>
            </a:extLst>
          </p:cNvPr>
          <p:cNvGrpSpPr/>
          <p:nvPr/>
        </p:nvGrpSpPr>
        <p:grpSpPr>
          <a:xfrm>
            <a:off x="9033351" y="1272488"/>
            <a:ext cx="1716256" cy="3245137"/>
            <a:chOff x="8517679" y="1617843"/>
            <a:chExt cx="1716256" cy="3245137"/>
          </a:xfrm>
        </p:grpSpPr>
        <p:grpSp>
          <p:nvGrpSpPr>
            <p:cNvPr id="93" name="Group 92">
              <a:extLst>
                <a:ext uri="{FF2B5EF4-FFF2-40B4-BE49-F238E27FC236}">
                  <a16:creationId xmlns:a16="http://schemas.microsoft.com/office/drawing/2014/main" id="{86D3BCC7-91F3-3496-BB88-BF74030FE855}"/>
                </a:ext>
              </a:extLst>
            </p:cNvPr>
            <p:cNvGrpSpPr/>
            <p:nvPr/>
          </p:nvGrpSpPr>
          <p:grpSpPr>
            <a:xfrm>
              <a:off x="9041966" y="1617843"/>
              <a:ext cx="584509" cy="1319309"/>
              <a:chOff x="9413478" y="2958513"/>
              <a:chExt cx="584509" cy="1319309"/>
            </a:xfrm>
            <a:solidFill>
              <a:srgbClr val="00B0F0"/>
            </a:solidFill>
          </p:grpSpPr>
          <p:cxnSp>
            <p:nvCxnSpPr>
              <p:cNvPr id="94" name="Straight Connector 93">
                <a:extLst>
                  <a:ext uri="{FF2B5EF4-FFF2-40B4-BE49-F238E27FC236}">
                    <a16:creationId xmlns:a16="http://schemas.microsoft.com/office/drawing/2014/main" id="{DE14D3E8-6509-2CEC-BD69-2130E0874274}"/>
                  </a:ext>
                </a:extLst>
              </p:cNvPr>
              <p:cNvCxnSpPr/>
              <p:nvPr/>
            </p:nvCxnSpPr>
            <p:spPr>
              <a:xfrm flipH="1">
                <a:off x="9672525" y="3121349"/>
                <a:ext cx="0" cy="1156473"/>
              </a:xfrm>
              <a:prstGeom prst="line">
                <a:avLst/>
              </a:prstGeom>
              <a:grpFill/>
              <a:ln w="412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5" name="Freeform 5">
                <a:extLst>
                  <a:ext uri="{FF2B5EF4-FFF2-40B4-BE49-F238E27FC236}">
                    <a16:creationId xmlns:a16="http://schemas.microsoft.com/office/drawing/2014/main" id="{70443F56-1DD0-7257-2CB7-1F91ADE3E0D8}"/>
                  </a:ext>
                </a:extLst>
              </p:cNvPr>
              <p:cNvSpPr>
                <a:spLocks noEditPoints="1"/>
              </p:cNvSpPr>
              <p:nvPr/>
            </p:nvSpPr>
            <p:spPr bwMode="auto">
              <a:xfrm rot="20482695" flipH="1">
                <a:off x="9413478" y="2958513"/>
                <a:ext cx="584509" cy="324303"/>
              </a:xfrm>
              <a:custGeom>
                <a:avLst/>
                <a:gdLst>
                  <a:gd name="T0" fmla="*/ 820 w 840"/>
                  <a:gd name="T1" fmla="*/ 34 h 465"/>
                  <a:gd name="T2" fmla="*/ 726 w 840"/>
                  <a:gd name="T3" fmla="*/ 11 h 465"/>
                  <a:gd name="T4" fmla="*/ 725 w 840"/>
                  <a:gd name="T5" fmla="*/ 12 h 465"/>
                  <a:gd name="T6" fmla="*/ 461 w 840"/>
                  <a:gd name="T7" fmla="*/ 195 h 465"/>
                  <a:gd name="T8" fmla="*/ 360 w 840"/>
                  <a:gd name="T9" fmla="*/ 188 h 465"/>
                  <a:gd name="T10" fmla="*/ 304 w 840"/>
                  <a:gd name="T11" fmla="*/ 183 h 465"/>
                  <a:gd name="T12" fmla="*/ 13 w 840"/>
                  <a:gd name="T13" fmla="*/ 243 h 465"/>
                  <a:gd name="T14" fmla="*/ 36 w 840"/>
                  <a:gd name="T15" fmla="*/ 329 h 465"/>
                  <a:gd name="T16" fmla="*/ 36 w 840"/>
                  <a:gd name="T17" fmla="*/ 329 h 465"/>
                  <a:gd name="T18" fmla="*/ 110 w 840"/>
                  <a:gd name="T19" fmla="*/ 382 h 465"/>
                  <a:gd name="T20" fmla="*/ 266 w 840"/>
                  <a:gd name="T21" fmla="*/ 408 h 465"/>
                  <a:gd name="T22" fmla="*/ 428 w 840"/>
                  <a:gd name="T23" fmla="*/ 324 h 465"/>
                  <a:gd name="T24" fmla="*/ 444 w 840"/>
                  <a:gd name="T25" fmla="*/ 297 h 465"/>
                  <a:gd name="T26" fmla="*/ 410 w 840"/>
                  <a:gd name="T27" fmla="*/ 438 h 465"/>
                  <a:gd name="T28" fmla="*/ 425 w 840"/>
                  <a:gd name="T29" fmla="*/ 463 h 465"/>
                  <a:gd name="T30" fmla="*/ 425 w 840"/>
                  <a:gd name="T31" fmla="*/ 463 h 465"/>
                  <a:gd name="T32" fmla="*/ 449 w 840"/>
                  <a:gd name="T33" fmla="*/ 448 h 465"/>
                  <a:gd name="T34" fmla="*/ 494 w 840"/>
                  <a:gd name="T35" fmla="*/ 261 h 465"/>
                  <a:gd name="T36" fmla="*/ 587 w 840"/>
                  <a:gd name="T37" fmla="*/ 385 h 465"/>
                  <a:gd name="T38" fmla="*/ 615 w 840"/>
                  <a:gd name="T39" fmla="*/ 389 h 465"/>
                  <a:gd name="T40" fmla="*/ 615 w 840"/>
                  <a:gd name="T41" fmla="*/ 389 h 465"/>
                  <a:gd name="T42" fmla="*/ 619 w 840"/>
                  <a:gd name="T43" fmla="*/ 361 h 465"/>
                  <a:gd name="T44" fmla="*/ 531 w 840"/>
                  <a:gd name="T45" fmla="*/ 244 h 465"/>
                  <a:gd name="T46" fmla="*/ 800 w 840"/>
                  <a:gd name="T47" fmla="*/ 125 h 465"/>
                  <a:gd name="T48" fmla="*/ 820 w 840"/>
                  <a:gd name="T49" fmla="*/ 34 h 465"/>
                  <a:gd name="T50" fmla="*/ 387 w 840"/>
                  <a:gd name="T51" fmla="*/ 298 h 465"/>
                  <a:gd name="T52" fmla="*/ 122 w 840"/>
                  <a:gd name="T53" fmla="*/ 336 h 465"/>
                  <a:gd name="T54" fmla="*/ 71 w 840"/>
                  <a:gd name="T55" fmla="*/ 297 h 465"/>
                  <a:gd name="T56" fmla="*/ 71 w 840"/>
                  <a:gd name="T57" fmla="*/ 297 h 465"/>
                  <a:gd name="T58" fmla="*/ 56 w 840"/>
                  <a:gd name="T59" fmla="*/ 264 h 465"/>
                  <a:gd name="T60" fmla="*/ 301 w 840"/>
                  <a:gd name="T61" fmla="*/ 231 h 465"/>
                  <a:gd name="T62" fmla="*/ 356 w 840"/>
                  <a:gd name="T63" fmla="*/ 236 h 465"/>
                  <a:gd name="T64" fmla="*/ 425 w 840"/>
                  <a:gd name="T65" fmla="*/ 241 h 465"/>
                  <a:gd name="T66" fmla="*/ 387 w 840"/>
                  <a:gd name="T67" fmla="*/ 298 h 465"/>
                  <a:gd name="T68" fmla="*/ 762 w 840"/>
                  <a:gd name="T69" fmla="*/ 96 h 465"/>
                  <a:gd name="T70" fmla="*/ 761 w 840"/>
                  <a:gd name="T71" fmla="*/ 97 h 465"/>
                  <a:gd name="T72" fmla="*/ 525 w 840"/>
                  <a:gd name="T73" fmla="*/ 196 h 465"/>
                  <a:gd name="T74" fmla="*/ 735 w 840"/>
                  <a:gd name="T75" fmla="*/ 59 h 465"/>
                  <a:gd name="T76" fmla="*/ 778 w 840"/>
                  <a:gd name="T77" fmla="*/ 59 h 465"/>
                  <a:gd name="T78" fmla="*/ 762 w 840"/>
                  <a:gd name="T79" fmla="*/ 9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0" h="465">
                    <a:moveTo>
                      <a:pt x="820" y="34"/>
                    </a:moveTo>
                    <a:cubicBezTo>
                      <a:pt x="799" y="0"/>
                      <a:pt x="744" y="8"/>
                      <a:pt x="726" y="11"/>
                    </a:cubicBezTo>
                    <a:cubicBezTo>
                      <a:pt x="725" y="12"/>
                      <a:pt x="725" y="12"/>
                      <a:pt x="725" y="12"/>
                    </a:cubicBezTo>
                    <a:cubicBezTo>
                      <a:pt x="718" y="13"/>
                      <a:pt x="589" y="44"/>
                      <a:pt x="461" y="195"/>
                    </a:cubicBezTo>
                    <a:cubicBezTo>
                      <a:pt x="425" y="194"/>
                      <a:pt x="391" y="191"/>
                      <a:pt x="360" y="188"/>
                    </a:cubicBezTo>
                    <a:cubicBezTo>
                      <a:pt x="340" y="186"/>
                      <a:pt x="320" y="184"/>
                      <a:pt x="304" y="183"/>
                    </a:cubicBezTo>
                    <a:cubicBezTo>
                      <a:pt x="132" y="173"/>
                      <a:pt x="36" y="192"/>
                      <a:pt x="13" y="243"/>
                    </a:cubicBezTo>
                    <a:cubicBezTo>
                      <a:pt x="0" y="270"/>
                      <a:pt x="8" y="300"/>
                      <a:pt x="36" y="329"/>
                    </a:cubicBezTo>
                    <a:cubicBezTo>
                      <a:pt x="36" y="329"/>
                      <a:pt x="36" y="329"/>
                      <a:pt x="36" y="329"/>
                    </a:cubicBezTo>
                    <a:cubicBezTo>
                      <a:pt x="46" y="341"/>
                      <a:pt x="85" y="375"/>
                      <a:pt x="110" y="382"/>
                    </a:cubicBezTo>
                    <a:cubicBezTo>
                      <a:pt x="171" y="399"/>
                      <a:pt x="223" y="408"/>
                      <a:pt x="266" y="408"/>
                    </a:cubicBezTo>
                    <a:cubicBezTo>
                      <a:pt x="342" y="408"/>
                      <a:pt x="393" y="380"/>
                      <a:pt x="428" y="324"/>
                    </a:cubicBezTo>
                    <a:cubicBezTo>
                      <a:pt x="433" y="314"/>
                      <a:pt x="439" y="306"/>
                      <a:pt x="444" y="297"/>
                    </a:cubicBezTo>
                    <a:cubicBezTo>
                      <a:pt x="410" y="438"/>
                      <a:pt x="410" y="438"/>
                      <a:pt x="410" y="438"/>
                    </a:cubicBezTo>
                    <a:cubicBezTo>
                      <a:pt x="407" y="449"/>
                      <a:pt x="414" y="460"/>
                      <a:pt x="425" y="463"/>
                    </a:cubicBezTo>
                    <a:cubicBezTo>
                      <a:pt x="425" y="463"/>
                      <a:pt x="425" y="463"/>
                      <a:pt x="425" y="463"/>
                    </a:cubicBezTo>
                    <a:cubicBezTo>
                      <a:pt x="435" y="465"/>
                      <a:pt x="446" y="459"/>
                      <a:pt x="449" y="448"/>
                    </a:cubicBezTo>
                    <a:cubicBezTo>
                      <a:pt x="494" y="261"/>
                      <a:pt x="494" y="261"/>
                      <a:pt x="494" y="261"/>
                    </a:cubicBezTo>
                    <a:cubicBezTo>
                      <a:pt x="587" y="385"/>
                      <a:pt x="587" y="385"/>
                      <a:pt x="587" y="385"/>
                    </a:cubicBezTo>
                    <a:cubicBezTo>
                      <a:pt x="594" y="394"/>
                      <a:pt x="606" y="396"/>
                      <a:pt x="615" y="389"/>
                    </a:cubicBezTo>
                    <a:cubicBezTo>
                      <a:pt x="615" y="389"/>
                      <a:pt x="615" y="389"/>
                      <a:pt x="615" y="389"/>
                    </a:cubicBezTo>
                    <a:cubicBezTo>
                      <a:pt x="624" y="383"/>
                      <a:pt x="626" y="370"/>
                      <a:pt x="619" y="361"/>
                    </a:cubicBezTo>
                    <a:cubicBezTo>
                      <a:pt x="531" y="244"/>
                      <a:pt x="531" y="244"/>
                      <a:pt x="531" y="244"/>
                    </a:cubicBezTo>
                    <a:cubicBezTo>
                      <a:pt x="634" y="240"/>
                      <a:pt x="738" y="214"/>
                      <a:pt x="800" y="125"/>
                    </a:cubicBezTo>
                    <a:cubicBezTo>
                      <a:pt x="808" y="115"/>
                      <a:pt x="840" y="69"/>
                      <a:pt x="820" y="34"/>
                    </a:cubicBezTo>
                    <a:close/>
                    <a:moveTo>
                      <a:pt x="387" y="298"/>
                    </a:moveTo>
                    <a:cubicBezTo>
                      <a:pt x="359" y="344"/>
                      <a:pt x="313" y="389"/>
                      <a:pt x="122" y="336"/>
                    </a:cubicBezTo>
                    <a:cubicBezTo>
                      <a:pt x="113" y="333"/>
                      <a:pt x="83" y="310"/>
                      <a:pt x="71" y="297"/>
                    </a:cubicBezTo>
                    <a:cubicBezTo>
                      <a:pt x="71" y="297"/>
                      <a:pt x="71" y="297"/>
                      <a:pt x="71" y="297"/>
                    </a:cubicBezTo>
                    <a:cubicBezTo>
                      <a:pt x="66" y="292"/>
                      <a:pt x="51" y="274"/>
                      <a:pt x="56" y="264"/>
                    </a:cubicBezTo>
                    <a:cubicBezTo>
                      <a:pt x="58" y="259"/>
                      <a:pt x="84" y="218"/>
                      <a:pt x="301" y="231"/>
                    </a:cubicBezTo>
                    <a:cubicBezTo>
                      <a:pt x="317" y="232"/>
                      <a:pt x="336" y="234"/>
                      <a:pt x="356" y="236"/>
                    </a:cubicBezTo>
                    <a:cubicBezTo>
                      <a:pt x="377" y="238"/>
                      <a:pt x="400" y="240"/>
                      <a:pt x="425" y="241"/>
                    </a:cubicBezTo>
                    <a:cubicBezTo>
                      <a:pt x="412" y="259"/>
                      <a:pt x="399" y="278"/>
                      <a:pt x="387" y="298"/>
                    </a:cubicBezTo>
                    <a:close/>
                    <a:moveTo>
                      <a:pt x="762" y="96"/>
                    </a:moveTo>
                    <a:cubicBezTo>
                      <a:pt x="761" y="97"/>
                      <a:pt x="761" y="97"/>
                      <a:pt x="761" y="97"/>
                    </a:cubicBezTo>
                    <a:cubicBezTo>
                      <a:pt x="710" y="171"/>
                      <a:pt x="618" y="193"/>
                      <a:pt x="525" y="196"/>
                    </a:cubicBezTo>
                    <a:cubicBezTo>
                      <a:pt x="630" y="88"/>
                      <a:pt x="727" y="61"/>
                      <a:pt x="735" y="59"/>
                    </a:cubicBezTo>
                    <a:cubicBezTo>
                      <a:pt x="766" y="54"/>
                      <a:pt x="776" y="58"/>
                      <a:pt x="778" y="59"/>
                    </a:cubicBezTo>
                    <a:cubicBezTo>
                      <a:pt x="779" y="65"/>
                      <a:pt x="772" y="83"/>
                      <a:pt x="762" y="96"/>
                    </a:cubicBez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endParaRPr lang="en-ID" sz="2400">
                  <a:solidFill>
                    <a:schemeClr val="bg1"/>
                  </a:solidFill>
                </a:endParaRPr>
              </a:p>
            </p:txBody>
          </p:sp>
        </p:grpSp>
        <p:sp>
          <p:nvSpPr>
            <p:cNvPr id="96" name="TextBox 95">
              <a:extLst>
                <a:ext uri="{FF2B5EF4-FFF2-40B4-BE49-F238E27FC236}">
                  <a16:creationId xmlns:a16="http://schemas.microsoft.com/office/drawing/2014/main" id="{C9681D21-E0D1-5277-2E1D-EEE1BC71D031}"/>
                </a:ext>
              </a:extLst>
            </p:cNvPr>
            <p:cNvSpPr txBox="1"/>
            <p:nvPr/>
          </p:nvSpPr>
          <p:spPr>
            <a:xfrm flipH="1">
              <a:off x="8789749" y="4062111"/>
              <a:ext cx="1172117" cy="584775"/>
            </a:xfrm>
            <a:prstGeom prst="rect">
              <a:avLst/>
            </a:prstGeom>
            <a:noFill/>
          </p:spPr>
          <p:txBody>
            <a:bodyPr wrap="none" rtlCol="0">
              <a:spAutoFit/>
            </a:bodyPr>
            <a:lstStyle/>
            <a:p>
              <a:pPr algn="ctr"/>
              <a:r>
                <a:rPr lang="en-ID" sz="1600" b="1" dirty="0">
                  <a:latin typeface="Nirmala Text" panose="020B0502040204020203" pitchFamily="34" charset="0"/>
                  <a:ea typeface="Nirmala Text" panose="020B0502040204020203" pitchFamily="34" charset="0"/>
                  <a:cs typeface="Nirmala Text" panose="020B0502040204020203" pitchFamily="34" charset="0"/>
                </a:rPr>
                <a:t>Heading 4</a:t>
              </a:r>
            </a:p>
            <a:p>
              <a:pPr algn="ctr"/>
              <a:endParaRPr lang="en-ID" sz="1600" b="1"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97" name="Rectangle 96">
              <a:extLst>
                <a:ext uri="{FF2B5EF4-FFF2-40B4-BE49-F238E27FC236}">
                  <a16:creationId xmlns:a16="http://schemas.microsoft.com/office/drawing/2014/main" id="{C6D48E32-0D63-79ED-EC9D-5107BECC4256}"/>
                </a:ext>
              </a:extLst>
            </p:cNvPr>
            <p:cNvSpPr/>
            <p:nvPr/>
          </p:nvSpPr>
          <p:spPr>
            <a:xfrm flipH="1">
              <a:off x="8517679" y="4308982"/>
              <a:ext cx="1716256" cy="553998"/>
            </a:xfrm>
            <a:prstGeom prst="rect">
              <a:avLst/>
            </a:prstGeom>
          </p:spPr>
          <p:txBody>
            <a:bodyPr wrap="square">
              <a:spAutoFit/>
            </a:bodyPr>
            <a:lstStyle/>
            <a:p>
              <a:pPr algn="ctr"/>
              <a:r>
                <a:rPr lang="id-ID" sz="1000" dirty="0">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a:t>
              </a:r>
            </a:p>
          </p:txBody>
        </p:sp>
        <p:grpSp>
          <p:nvGrpSpPr>
            <p:cNvPr id="98" name="Group 97">
              <a:extLst>
                <a:ext uri="{FF2B5EF4-FFF2-40B4-BE49-F238E27FC236}">
                  <a16:creationId xmlns:a16="http://schemas.microsoft.com/office/drawing/2014/main" id="{318EFD31-B1A2-09A4-E2EF-3DB7BCC566FC}"/>
                </a:ext>
              </a:extLst>
            </p:cNvPr>
            <p:cNvGrpSpPr/>
            <p:nvPr/>
          </p:nvGrpSpPr>
          <p:grpSpPr>
            <a:xfrm>
              <a:off x="8772132" y="2840706"/>
              <a:ext cx="1057758" cy="1057758"/>
              <a:chOff x="9143644" y="4181376"/>
              <a:chExt cx="1057758" cy="1057758"/>
            </a:xfrm>
          </p:grpSpPr>
          <p:sp>
            <p:nvSpPr>
              <p:cNvPr id="99" name="Oval 98">
                <a:extLst>
                  <a:ext uri="{FF2B5EF4-FFF2-40B4-BE49-F238E27FC236}">
                    <a16:creationId xmlns:a16="http://schemas.microsoft.com/office/drawing/2014/main" id="{14016B06-2274-6022-224B-AA4AA2E0165B}"/>
                  </a:ext>
                </a:extLst>
              </p:cNvPr>
              <p:cNvSpPr/>
              <p:nvPr/>
            </p:nvSpPr>
            <p:spPr>
              <a:xfrm flipH="1">
                <a:off x="9143644" y="4181376"/>
                <a:ext cx="1057758" cy="1057758"/>
              </a:xfrm>
              <a:prstGeom prst="ellipse">
                <a:avLst/>
              </a:prstGeom>
              <a:solidFill>
                <a:schemeClr val="accent3"/>
              </a:solidFill>
              <a:ln>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ID" dirty="0">
                  <a:solidFill>
                    <a:schemeClr val="bg1"/>
                  </a:solidFill>
                </a:endParaRPr>
              </a:p>
            </p:txBody>
          </p:sp>
          <p:pic>
            <p:nvPicPr>
              <p:cNvPr id="100" name="Graphic 99">
                <a:extLst>
                  <a:ext uri="{FF2B5EF4-FFF2-40B4-BE49-F238E27FC236}">
                    <a16:creationId xmlns:a16="http://schemas.microsoft.com/office/drawing/2014/main" id="{800F5DC1-521E-B89B-B3A4-90C5F0C11F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77027" y="4514759"/>
                <a:ext cx="388620" cy="388620"/>
              </a:xfrm>
              <a:prstGeom prst="rect">
                <a:avLst/>
              </a:prstGeom>
            </p:spPr>
          </p:pic>
        </p:grpSp>
      </p:grpSp>
      <p:sp>
        <p:nvSpPr>
          <p:cNvPr id="105" name="Title 11">
            <a:extLst>
              <a:ext uri="{FF2B5EF4-FFF2-40B4-BE49-F238E27FC236}">
                <a16:creationId xmlns:a16="http://schemas.microsoft.com/office/drawing/2014/main" id="{6F2BDD4A-79BC-916E-80DE-8DC77392F196}"/>
              </a:ext>
            </a:extLst>
          </p:cNvPr>
          <p:cNvSpPr txBox="1">
            <a:spLocks/>
          </p:cNvSpPr>
          <p:nvPr/>
        </p:nvSpPr>
        <p:spPr>
          <a:xfrm>
            <a:off x="196672" y="378245"/>
            <a:ext cx="2840437" cy="95238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latin typeface="Nirmala Text" panose="020B0502040204020203" pitchFamily="34" charset="0"/>
                <a:ea typeface="Nirmala Text" panose="020B0502040204020203" pitchFamily="34" charset="0"/>
                <a:cs typeface="Nirmala Text" panose="020B0502040204020203" pitchFamily="34" charset="0"/>
              </a:rPr>
              <a:t>Tree</a:t>
            </a:r>
            <a:endParaRPr lang="en-US" sz="3600" b="1" dirty="0">
              <a:solidFill>
                <a:schemeClr val="tx1">
                  <a:lumMod val="90000"/>
                  <a:lumOff val="10000"/>
                </a:schemeClr>
              </a:solidFill>
              <a:latin typeface="Nirmala Text" panose="020B0502040204020203" pitchFamily="34" charset="0"/>
              <a:ea typeface="Nirmala Text" panose="020B0502040204020203" pitchFamily="34" charset="0"/>
              <a:cs typeface="Nirmala Text" panose="020B0502040204020203" pitchFamily="34" charset="0"/>
            </a:endParaRPr>
          </a:p>
          <a:p>
            <a:pPr algn="l"/>
            <a:r>
              <a:rPr lang="en-US" sz="3600" b="1" dirty="0">
                <a:solidFill>
                  <a:schemeClr val="accent6">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Infographic</a:t>
            </a:r>
          </a:p>
        </p:txBody>
      </p:sp>
    </p:spTree>
    <p:extLst>
      <p:ext uri="{BB962C8B-B14F-4D97-AF65-F5344CB8AC3E}">
        <p14:creationId xmlns:p14="http://schemas.microsoft.com/office/powerpoint/2010/main" val="3280600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dot&#10;&#10;Description automatically generated with medium confidence">
            <a:extLst>
              <a:ext uri="{FF2B5EF4-FFF2-40B4-BE49-F238E27FC236}">
                <a16:creationId xmlns:a16="http://schemas.microsoft.com/office/drawing/2014/main" id="{EFE444F8-80E1-DF94-C0AB-839C18260C89}"/>
              </a:ext>
            </a:extLst>
          </p:cNvPr>
          <p:cNvPicPr>
            <a:picLocks noChangeAspect="1"/>
          </p:cNvPicPr>
          <p:nvPr/>
        </p:nvPicPr>
        <p:blipFill>
          <a:blip r:embed="rId2">
            <a:alphaModFix amt="55000"/>
            <a:extLst>
              <a:ext uri="{28A0092B-C50C-407E-A947-70E740481C1C}">
                <a14:useLocalDpi xmlns:a14="http://schemas.microsoft.com/office/drawing/2010/main" val="0"/>
              </a:ext>
            </a:extLst>
          </a:blip>
          <a:stretch>
            <a:fillRect/>
          </a:stretch>
        </p:blipFill>
        <p:spPr>
          <a:xfrm rot="10800000">
            <a:off x="0" y="3048"/>
            <a:ext cx="12197426" cy="6854952"/>
          </a:xfrm>
          <a:prstGeom prst="rect">
            <a:avLst/>
          </a:prstGeom>
        </p:spPr>
      </p:pic>
      <p:grpSp>
        <p:nvGrpSpPr>
          <p:cNvPr id="207" name="Group 206">
            <a:extLst>
              <a:ext uri="{FF2B5EF4-FFF2-40B4-BE49-F238E27FC236}">
                <a16:creationId xmlns:a16="http://schemas.microsoft.com/office/drawing/2014/main" id="{8EBFF291-F457-B0A1-1A30-2671B93CD60F}"/>
              </a:ext>
            </a:extLst>
          </p:cNvPr>
          <p:cNvGrpSpPr/>
          <p:nvPr/>
        </p:nvGrpSpPr>
        <p:grpSpPr>
          <a:xfrm rot="18410697">
            <a:off x="3392975" y="3484422"/>
            <a:ext cx="1059917" cy="1059917"/>
            <a:chOff x="8020258" y="1896625"/>
            <a:chExt cx="2158721" cy="2158721"/>
          </a:xfrm>
          <a:solidFill>
            <a:schemeClr val="accent1"/>
          </a:solidFill>
        </p:grpSpPr>
        <p:pic>
          <p:nvPicPr>
            <p:cNvPr id="208" name="Graphic 207" descr="Leaf with solid fill">
              <a:extLst>
                <a:ext uri="{FF2B5EF4-FFF2-40B4-BE49-F238E27FC236}">
                  <a16:creationId xmlns:a16="http://schemas.microsoft.com/office/drawing/2014/main" id="{F5A9E9DF-9FD4-D17B-99D6-590C4B9106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0258" y="1896625"/>
              <a:ext cx="2158721" cy="2158721"/>
            </a:xfrm>
            <a:prstGeom prst="rect">
              <a:avLst/>
            </a:prstGeom>
          </p:spPr>
        </p:pic>
        <p:sp>
          <p:nvSpPr>
            <p:cNvPr id="209" name="Oval 208">
              <a:extLst>
                <a:ext uri="{FF2B5EF4-FFF2-40B4-BE49-F238E27FC236}">
                  <a16:creationId xmlns:a16="http://schemas.microsoft.com/office/drawing/2014/main" id="{528E6881-7F45-6B44-650B-C99D372AD569}"/>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4F95A10A-7027-533F-319A-37FC1DE4CABC}"/>
              </a:ext>
            </a:extLst>
          </p:cNvPr>
          <p:cNvGrpSpPr/>
          <p:nvPr/>
        </p:nvGrpSpPr>
        <p:grpSpPr>
          <a:xfrm>
            <a:off x="3631407" y="635452"/>
            <a:ext cx="5134735" cy="5587096"/>
            <a:chOff x="3631407" y="635452"/>
            <a:chExt cx="5134735" cy="5587096"/>
          </a:xfrm>
        </p:grpSpPr>
        <p:grpSp>
          <p:nvGrpSpPr>
            <p:cNvPr id="6" name="Group 5">
              <a:extLst>
                <a:ext uri="{FF2B5EF4-FFF2-40B4-BE49-F238E27FC236}">
                  <a16:creationId xmlns:a16="http://schemas.microsoft.com/office/drawing/2014/main" id="{C82283D8-B267-17E6-7441-B218B6E9AE49}"/>
                </a:ext>
              </a:extLst>
            </p:cNvPr>
            <p:cNvGrpSpPr/>
            <p:nvPr/>
          </p:nvGrpSpPr>
          <p:grpSpPr>
            <a:xfrm rot="20187938">
              <a:off x="6124394" y="5109848"/>
              <a:ext cx="1096392" cy="1096392"/>
              <a:chOff x="8020258" y="1896625"/>
              <a:chExt cx="2158721" cy="2158721"/>
            </a:xfrm>
            <a:solidFill>
              <a:schemeClr val="accent3">
                <a:lumMod val="20000"/>
                <a:lumOff val="80000"/>
              </a:schemeClr>
            </a:solidFill>
          </p:grpSpPr>
          <p:pic>
            <p:nvPicPr>
              <p:cNvPr id="3" name="Graphic 2" descr="Leaf with solid fill">
                <a:extLst>
                  <a:ext uri="{FF2B5EF4-FFF2-40B4-BE49-F238E27FC236}">
                    <a16:creationId xmlns:a16="http://schemas.microsoft.com/office/drawing/2014/main" id="{CFBA2242-BD8E-5D4B-22BB-E527C25F8F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0258" y="1896625"/>
                <a:ext cx="2158721" cy="2158721"/>
              </a:xfrm>
              <a:prstGeom prst="rect">
                <a:avLst/>
              </a:prstGeom>
            </p:spPr>
          </p:pic>
          <p:sp>
            <p:nvSpPr>
              <p:cNvPr id="4" name="Oval 3">
                <a:extLst>
                  <a:ext uri="{FF2B5EF4-FFF2-40B4-BE49-F238E27FC236}">
                    <a16:creationId xmlns:a16="http://schemas.microsoft.com/office/drawing/2014/main" id="{EE226025-98E2-6F9C-774A-8B97D8A21DA7}"/>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66F0575F-690B-8B9E-C18C-FC78B8778850}"/>
                </a:ext>
              </a:extLst>
            </p:cNvPr>
            <p:cNvGrpSpPr/>
            <p:nvPr/>
          </p:nvGrpSpPr>
          <p:grpSpPr>
            <a:xfrm rot="20187938">
              <a:off x="5788138" y="641392"/>
              <a:ext cx="673852" cy="673852"/>
              <a:chOff x="8020258" y="1896625"/>
              <a:chExt cx="2158721" cy="2158721"/>
            </a:xfrm>
            <a:solidFill>
              <a:srgbClr val="DAE3F3"/>
            </a:solidFill>
          </p:grpSpPr>
          <p:pic>
            <p:nvPicPr>
              <p:cNvPr id="105" name="Graphic 104" descr="Leaf with solid fill">
                <a:extLst>
                  <a:ext uri="{FF2B5EF4-FFF2-40B4-BE49-F238E27FC236}">
                    <a16:creationId xmlns:a16="http://schemas.microsoft.com/office/drawing/2014/main" id="{E62F71CE-FAAA-D9F5-6CA9-C3A0C49160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20258" y="1896625"/>
                <a:ext cx="2158721" cy="2158721"/>
              </a:xfrm>
              <a:prstGeom prst="rect">
                <a:avLst/>
              </a:prstGeom>
            </p:spPr>
          </p:pic>
          <p:sp>
            <p:nvSpPr>
              <p:cNvPr id="106" name="Oval 105">
                <a:extLst>
                  <a:ext uri="{FF2B5EF4-FFF2-40B4-BE49-F238E27FC236}">
                    <a16:creationId xmlns:a16="http://schemas.microsoft.com/office/drawing/2014/main" id="{E449CC21-9F90-66B2-77B9-15A64D082DFD}"/>
                  </a:ext>
                </a:extLst>
              </p:cNvPr>
              <p:cNvSpPr/>
              <p:nvPr/>
            </p:nvSpPr>
            <p:spPr>
              <a:xfrm>
                <a:off x="8450664" y="2642717"/>
                <a:ext cx="984738" cy="8792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2CC3BF9C-AA77-E60E-56D2-AFA2A7BD0A1D}"/>
                </a:ext>
              </a:extLst>
            </p:cNvPr>
            <p:cNvGrpSpPr/>
            <p:nvPr/>
          </p:nvGrpSpPr>
          <p:grpSpPr>
            <a:xfrm rot="17344357">
              <a:off x="5237347" y="635452"/>
              <a:ext cx="673852" cy="673852"/>
              <a:chOff x="8020258" y="1896625"/>
              <a:chExt cx="2158721" cy="2158721"/>
            </a:xfrm>
            <a:solidFill>
              <a:srgbClr val="5682CA"/>
            </a:solidFill>
          </p:grpSpPr>
          <p:pic>
            <p:nvPicPr>
              <p:cNvPr id="117" name="Graphic 116" descr="Leaf with solid fill">
                <a:extLst>
                  <a:ext uri="{FF2B5EF4-FFF2-40B4-BE49-F238E27FC236}">
                    <a16:creationId xmlns:a16="http://schemas.microsoft.com/office/drawing/2014/main" id="{C2471FC2-8DF0-028B-7C31-A10E94F8E8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20258" y="1896625"/>
                <a:ext cx="2158721" cy="2158721"/>
              </a:xfrm>
              <a:prstGeom prst="rect">
                <a:avLst/>
              </a:prstGeom>
            </p:spPr>
          </p:pic>
          <p:sp>
            <p:nvSpPr>
              <p:cNvPr id="118" name="Oval 117">
                <a:extLst>
                  <a:ext uri="{FF2B5EF4-FFF2-40B4-BE49-F238E27FC236}">
                    <a16:creationId xmlns:a16="http://schemas.microsoft.com/office/drawing/2014/main" id="{41282FF2-4C04-9813-0A22-807EC9226A24}"/>
                  </a:ext>
                </a:extLst>
              </p:cNvPr>
              <p:cNvSpPr/>
              <p:nvPr/>
            </p:nvSpPr>
            <p:spPr>
              <a:xfrm>
                <a:off x="8450664" y="2642717"/>
                <a:ext cx="984738" cy="8792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 name="Group 170">
              <a:extLst>
                <a:ext uri="{FF2B5EF4-FFF2-40B4-BE49-F238E27FC236}">
                  <a16:creationId xmlns:a16="http://schemas.microsoft.com/office/drawing/2014/main" id="{A2FB9EF0-AD0B-F19E-2C80-700A1A9A52E9}"/>
                </a:ext>
              </a:extLst>
            </p:cNvPr>
            <p:cNvGrpSpPr/>
            <p:nvPr/>
          </p:nvGrpSpPr>
          <p:grpSpPr>
            <a:xfrm rot="17418271">
              <a:off x="4586453" y="5120012"/>
              <a:ext cx="1096392" cy="1096392"/>
              <a:chOff x="8020258" y="1896625"/>
              <a:chExt cx="2158721" cy="2158721"/>
            </a:xfrm>
            <a:solidFill>
              <a:schemeClr val="accent1">
                <a:lumMod val="20000"/>
                <a:lumOff val="80000"/>
              </a:schemeClr>
            </a:solidFill>
          </p:grpSpPr>
          <p:pic>
            <p:nvPicPr>
              <p:cNvPr id="172" name="Graphic 171" descr="Leaf with solid fill">
                <a:extLst>
                  <a:ext uri="{FF2B5EF4-FFF2-40B4-BE49-F238E27FC236}">
                    <a16:creationId xmlns:a16="http://schemas.microsoft.com/office/drawing/2014/main" id="{09D83321-088B-3EDA-AF97-31E5F3B127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20258" y="1896625"/>
                <a:ext cx="2158721" cy="2158721"/>
              </a:xfrm>
              <a:prstGeom prst="rect">
                <a:avLst/>
              </a:prstGeom>
            </p:spPr>
          </p:pic>
          <p:sp>
            <p:nvSpPr>
              <p:cNvPr id="173" name="Oval 172">
                <a:extLst>
                  <a:ext uri="{FF2B5EF4-FFF2-40B4-BE49-F238E27FC236}">
                    <a16:creationId xmlns:a16="http://schemas.microsoft.com/office/drawing/2014/main" id="{E16BF487-B8C9-C0F2-D717-4FC57D704DB4}"/>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reeform 7">
              <a:extLst>
                <a:ext uri="{FF2B5EF4-FFF2-40B4-BE49-F238E27FC236}">
                  <a16:creationId xmlns:a16="http://schemas.microsoft.com/office/drawing/2014/main" id="{471B8262-84C2-AF37-168D-5BA57494CE3C}"/>
                </a:ext>
              </a:extLst>
            </p:cNvPr>
            <p:cNvSpPr>
              <a:spLocks/>
            </p:cNvSpPr>
            <p:nvPr/>
          </p:nvSpPr>
          <p:spPr bwMode="auto">
            <a:xfrm>
              <a:off x="4593557" y="1150486"/>
              <a:ext cx="2924175" cy="5072062"/>
            </a:xfrm>
            <a:custGeom>
              <a:avLst/>
              <a:gdLst>
                <a:gd name="T0" fmla="*/ 683 w 689"/>
                <a:gd name="T1" fmla="*/ 612 h 1194"/>
                <a:gd name="T2" fmla="*/ 499 w 689"/>
                <a:gd name="T3" fmla="*/ 714 h 1194"/>
                <a:gd name="T4" fmla="*/ 365 w 689"/>
                <a:gd name="T5" fmla="*/ 789 h 1194"/>
                <a:gd name="T6" fmla="*/ 349 w 689"/>
                <a:gd name="T7" fmla="*/ 577 h 1194"/>
                <a:gd name="T8" fmla="*/ 426 w 689"/>
                <a:gd name="T9" fmla="*/ 512 h 1194"/>
                <a:gd name="T10" fmla="*/ 523 w 689"/>
                <a:gd name="T11" fmla="*/ 430 h 1194"/>
                <a:gd name="T12" fmla="*/ 521 w 689"/>
                <a:gd name="T13" fmla="*/ 426 h 1194"/>
                <a:gd name="T14" fmla="*/ 405 w 689"/>
                <a:gd name="T15" fmla="*/ 479 h 1194"/>
                <a:gd name="T16" fmla="*/ 344 w 689"/>
                <a:gd name="T17" fmla="*/ 507 h 1194"/>
                <a:gd name="T18" fmla="*/ 306 w 689"/>
                <a:gd name="T19" fmla="*/ 7 h 1194"/>
                <a:gd name="T20" fmla="*/ 295 w 689"/>
                <a:gd name="T21" fmla="*/ 7 h 1194"/>
                <a:gd name="T22" fmla="*/ 267 w 689"/>
                <a:gd name="T23" fmla="*/ 382 h 1194"/>
                <a:gd name="T24" fmla="*/ 237 w 689"/>
                <a:gd name="T25" fmla="*/ 355 h 1194"/>
                <a:gd name="T26" fmla="*/ 169 w 689"/>
                <a:gd name="T27" fmla="*/ 294 h 1194"/>
                <a:gd name="T28" fmla="*/ 166 w 689"/>
                <a:gd name="T29" fmla="*/ 296 h 1194"/>
                <a:gd name="T30" fmla="*/ 214 w 689"/>
                <a:gd name="T31" fmla="*/ 374 h 1194"/>
                <a:gd name="T32" fmla="*/ 262 w 689"/>
                <a:gd name="T33" fmla="*/ 451 h 1194"/>
                <a:gd name="T34" fmla="*/ 253 w 689"/>
                <a:gd name="T35" fmla="*/ 564 h 1194"/>
                <a:gd name="T36" fmla="*/ 243 w 689"/>
                <a:gd name="T37" fmla="*/ 692 h 1194"/>
                <a:gd name="T38" fmla="*/ 168 w 689"/>
                <a:gd name="T39" fmla="*/ 637 h 1194"/>
                <a:gd name="T40" fmla="*/ 7 w 689"/>
                <a:gd name="T41" fmla="*/ 519 h 1194"/>
                <a:gd name="T42" fmla="*/ 1 w 689"/>
                <a:gd name="T43" fmla="*/ 525 h 1194"/>
                <a:gd name="T44" fmla="*/ 117 w 689"/>
                <a:gd name="T45" fmla="*/ 687 h 1194"/>
                <a:gd name="T46" fmla="*/ 232 w 689"/>
                <a:gd name="T47" fmla="*/ 848 h 1194"/>
                <a:gd name="T48" fmla="*/ 208 w 689"/>
                <a:gd name="T49" fmla="*/ 1159 h 1194"/>
                <a:gd name="T50" fmla="*/ 241 w 689"/>
                <a:gd name="T51" fmla="*/ 1194 h 1194"/>
                <a:gd name="T52" fmla="*/ 301 w 689"/>
                <a:gd name="T53" fmla="*/ 1194 h 1194"/>
                <a:gd name="T54" fmla="*/ 361 w 689"/>
                <a:gd name="T55" fmla="*/ 1194 h 1194"/>
                <a:gd name="T56" fmla="*/ 393 w 689"/>
                <a:gd name="T57" fmla="*/ 1159 h 1194"/>
                <a:gd name="T58" fmla="*/ 376 w 689"/>
                <a:gd name="T59" fmla="*/ 926 h 1194"/>
                <a:gd name="T60" fmla="*/ 378 w 689"/>
                <a:gd name="T61" fmla="*/ 924 h 1194"/>
                <a:gd name="T62" fmla="*/ 538 w 689"/>
                <a:gd name="T63" fmla="*/ 766 h 1194"/>
                <a:gd name="T64" fmla="*/ 688 w 689"/>
                <a:gd name="T65" fmla="*/ 618 h 1194"/>
                <a:gd name="T66" fmla="*/ 683 w 689"/>
                <a:gd name="T67" fmla="*/ 612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9" h="1194">
                  <a:moveTo>
                    <a:pt x="683" y="612"/>
                  </a:moveTo>
                  <a:cubicBezTo>
                    <a:pt x="499" y="714"/>
                    <a:pt x="499" y="714"/>
                    <a:pt x="499" y="714"/>
                  </a:cubicBezTo>
                  <a:cubicBezTo>
                    <a:pt x="365" y="789"/>
                    <a:pt x="365" y="789"/>
                    <a:pt x="365" y="789"/>
                  </a:cubicBezTo>
                  <a:cubicBezTo>
                    <a:pt x="349" y="577"/>
                    <a:pt x="349" y="577"/>
                    <a:pt x="349" y="577"/>
                  </a:cubicBezTo>
                  <a:cubicBezTo>
                    <a:pt x="426" y="512"/>
                    <a:pt x="426" y="512"/>
                    <a:pt x="426" y="512"/>
                  </a:cubicBezTo>
                  <a:cubicBezTo>
                    <a:pt x="523" y="430"/>
                    <a:pt x="523" y="430"/>
                    <a:pt x="523" y="430"/>
                  </a:cubicBezTo>
                  <a:cubicBezTo>
                    <a:pt x="524" y="429"/>
                    <a:pt x="522" y="425"/>
                    <a:pt x="521" y="426"/>
                  </a:cubicBezTo>
                  <a:cubicBezTo>
                    <a:pt x="405" y="479"/>
                    <a:pt x="405" y="479"/>
                    <a:pt x="405" y="479"/>
                  </a:cubicBezTo>
                  <a:cubicBezTo>
                    <a:pt x="344" y="507"/>
                    <a:pt x="344" y="507"/>
                    <a:pt x="344" y="507"/>
                  </a:cubicBezTo>
                  <a:cubicBezTo>
                    <a:pt x="306" y="7"/>
                    <a:pt x="306" y="7"/>
                    <a:pt x="306" y="7"/>
                  </a:cubicBezTo>
                  <a:cubicBezTo>
                    <a:pt x="306" y="0"/>
                    <a:pt x="296" y="0"/>
                    <a:pt x="295" y="7"/>
                  </a:cubicBezTo>
                  <a:cubicBezTo>
                    <a:pt x="267" y="382"/>
                    <a:pt x="267" y="382"/>
                    <a:pt x="267" y="382"/>
                  </a:cubicBezTo>
                  <a:cubicBezTo>
                    <a:pt x="237" y="355"/>
                    <a:pt x="237" y="355"/>
                    <a:pt x="237" y="355"/>
                  </a:cubicBezTo>
                  <a:cubicBezTo>
                    <a:pt x="169" y="294"/>
                    <a:pt x="169" y="294"/>
                    <a:pt x="169" y="294"/>
                  </a:cubicBezTo>
                  <a:cubicBezTo>
                    <a:pt x="168" y="293"/>
                    <a:pt x="166" y="296"/>
                    <a:pt x="166" y="296"/>
                  </a:cubicBezTo>
                  <a:cubicBezTo>
                    <a:pt x="214" y="374"/>
                    <a:pt x="214" y="374"/>
                    <a:pt x="214" y="374"/>
                  </a:cubicBezTo>
                  <a:cubicBezTo>
                    <a:pt x="262" y="451"/>
                    <a:pt x="262" y="451"/>
                    <a:pt x="262" y="451"/>
                  </a:cubicBezTo>
                  <a:cubicBezTo>
                    <a:pt x="253" y="564"/>
                    <a:pt x="253" y="564"/>
                    <a:pt x="253" y="564"/>
                  </a:cubicBezTo>
                  <a:cubicBezTo>
                    <a:pt x="243" y="692"/>
                    <a:pt x="243" y="692"/>
                    <a:pt x="243" y="692"/>
                  </a:cubicBezTo>
                  <a:cubicBezTo>
                    <a:pt x="168" y="637"/>
                    <a:pt x="168" y="637"/>
                    <a:pt x="168" y="637"/>
                  </a:cubicBezTo>
                  <a:cubicBezTo>
                    <a:pt x="7" y="519"/>
                    <a:pt x="7" y="519"/>
                    <a:pt x="7" y="519"/>
                  </a:cubicBezTo>
                  <a:cubicBezTo>
                    <a:pt x="5" y="518"/>
                    <a:pt x="0" y="523"/>
                    <a:pt x="1" y="525"/>
                  </a:cubicBezTo>
                  <a:cubicBezTo>
                    <a:pt x="117" y="687"/>
                    <a:pt x="117" y="687"/>
                    <a:pt x="117" y="687"/>
                  </a:cubicBezTo>
                  <a:cubicBezTo>
                    <a:pt x="232" y="848"/>
                    <a:pt x="232" y="848"/>
                    <a:pt x="232" y="848"/>
                  </a:cubicBezTo>
                  <a:cubicBezTo>
                    <a:pt x="208" y="1159"/>
                    <a:pt x="208" y="1159"/>
                    <a:pt x="208" y="1159"/>
                  </a:cubicBezTo>
                  <a:cubicBezTo>
                    <a:pt x="207" y="1178"/>
                    <a:pt x="222" y="1194"/>
                    <a:pt x="241" y="1194"/>
                  </a:cubicBezTo>
                  <a:cubicBezTo>
                    <a:pt x="301" y="1194"/>
                    <a:pt x="301" y="1194"/>
                    <a:pt x="301" y="1194"/>
                  </a:cubicBezTo>
                  <a:cubicBezTo>
                    <a:pt x="361" y="1194"/>
                    <a:pt x="361" y="1194"/>
                    <a:pt x="361" y="1194"/>
                  </a:cubicBezTo>
                  <a:cubicBezTo>
                    <a:pt x="380" y="1194"/>
                    <a:pt x="395" y="1178"/>
                    <a:pt x="393" y="1159"/>
                  </a:cubicBezTo>
                  <a:cubicBezTo>
                    <a:pt x="376" y="926"/>
                    <a:pt x="376" y="926"/>
                    <a:pt x="376" y="926"/>
                  </a:cubicBezTo>
                  <a:cubicBezTo>
                    <a:pt x="377" y="925"/>
                    <a:pt x="377" y="925"/>
                    <a:pt x="378" y="924"/>
                  </a:cubicBezTo>
                  <a:cubicBezTo>
                    <a:pt x="538" y="766"/>
                    <a:pt x="538" y="766"/>
                    <a:pt x="538" y="766"/>
                  </a:cubicBezTo>
                  <a:cubicBezTo>
                    <a:pt x="688" y="618"/>
                    <a:pt x="688" y="618"/>
                    <a:pt x="688" y="618"/>
                  </a:cubicBezTo>
                  <a:cubicBezTo>
                    <a:pt x="689" y="616"/>
                    <a:pt x="685" y="611"/>
                    <a:pt x="683" y="61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14F5C454-75B5-4BD7-54C2-D2D6676FDCF8}"/>
                </a:ext>
              </a:extLst>
            </p:cNvPr>
            <p:cNvGrpSpPr/>
            <p:nvPr/>
          </p:nvGrpSpPr>
          <p:grpSpPr>
            <a:xfrm>
              <a:off x="6493053" y="4482676"/>
              <a:ext cx="751930" cy="751930"/>
              <a:chOff x="8020258" y="1896625"/>
              <a:chExt cx="2158721" cy="2158721"/>
            </a:xfrm>
            <a:solidFill>
              <a:schemeClr val="accent3">
                <a:lumMod val="40000"/>
                <a:lumOff val="60000"/>
              </a:schemeClr>
            </a:solidFill>
          </p:grpSpPr>
          <p:pic>
            <p:nvPicPr>
              <p:cNvPr id="10" name="Graphic 9" descr="Leaf with solid fill">
                <a:extLst>
                  <a:ext uri="{FF2B5EF4-FFF2-40B4-BE49-F238E27FC236}">
                    <a16:creationId xmlns:a16="http://schemas.microsoft.com/office/drawing/2014/main" id="{47AA807A-A4BB-D916-3790-08E43FB2B6E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20258" y="1896625"/>
                <a:ext cx="2158721" cy="2158721"/>
              </a:xfrm>
              <a:prstGeom prst="rect">
                <a:avLst/>
              </a:prstGeom>
            </p:spPr>
          </p:pic>
          <p:sp>
            <p:nvSpPr>
              <p:cNvPr id="12" name="Oval 11">
                <a:extLst>
                  <a:ext uri="{FF2B5EF4-FFF2-40B4-BE49-F238E27FC236}">
                    <a16:creationId xmlns:a16="http://schemas.microsoft.com/office/drawing/2014/main" id="{94272CCA-E2BF-0EA3-37CC-AECBE67AE271}"/>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1A8FF1F1-19A2-0DFE-741E-9AB9859AF2D3}"/>
                </a:ext>
              </a:extLst>
            </p:cNvPr>
            <p:cNvGrpSpPr/>
            <p:nvPr/>
          </p:nvGrpSpPr>
          <p:grpSpPr>
            <a:xfrm rot="2132050">
              <a:off x="6978694" y="3863344"/>
              <a:ext cx="1096392" cy="1096392"/>
              <a:chOff x="8020258" y="1896625"/>
              <a:chExt cx="2158721" cy="2158721"/>
            </a:xfrm>
            <a:solidFill>
              <a:schemeClr val="accent3">
                <a:lumMod val="60000"/>
                <a:lumOff val="40000"/>
              </a:schemeClr>
            </a:solidFill>
          </p:grpSpPr>
          <p:pic>
            <p:nvPicPr>
              <p:cNvPr id="16" name="Graphic 15" descr="Leaf with solid fill">
                <a:extLst>
                  <a:ext uri="{FF2B5EF4-FFF2-40B4-BE49-F238E27FC236}">
                    <a16:creationId xmlns:a16="http://schemas.microsoft.com/office/drawing/2014/main" id="{9A29699E-671F-6296-9BA5-19E2F8F7AAF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20258" y="1896625"/>
                <a:ext cx="2158721" cy="2158721"/>
              </a:xfrm>
              <a:prstGeom prst="rect">
                <a:avLst/>
              </a:prstGeom>
            </p:spPr>
          </p:pic>
          <p:sp>
            <p:nvSpPr>
              <p:cNvPr id="18" name="Oval 17">
                <a:extLst>
                  <a:ext uri="{FF2B5EF4-FFF2-40B4-BE49-F238E27FC236}">
                    <a16:creationId xmlns:a16="http://schemas.microsoft.com/office/drawing/2014/main" id="{25A84DD6-41A2-00F5-5E20-0C7B377EBC01}"/>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8DC859B-C80E-3489-6DE7-771D530FAC16}"/>
                </a:ext>
              </a:extLst>
            </p:cNvPr>
            <p:cNvGrpSpPr/>
            <p:nvPr/>
          </p:nvGrpSpPr>
          <p:grpSpPr>
            <a:xfrm rot="1109799">
              <a:off x="6971421" y="4635178"/>
              <a:ext cx="863720" cy="863720"/>
              <a:chOff x="8020258" y="1896625"/>
              <a:chExt cx="2158721" cy="2158721"/>
            </a:xfrm>
            <a:solidFill>
              <a:schemeClr val="accent3">
                <a:lumMod val="60000"/>
                <a:lumOff val="40000"/>
              </a:schemeClr>
            </a:solidFill>
          </p:grpSpPr>
          <p:pic>
            <p:nvPicPr>
              <p:cNvPr id="21" name="Graphic 20" descr="Leaf with solid fill">
                <a:extLst>
                  <a:ext uri="{FF2B5EF4-FFF2-40B4-BE49-F238E27FC236}">
                    <a16:creationId xmlns:a16="http://schemas.microsoft.com/office/drawing/2014/main" id="{8D77C3AB-ABF7-751A-DB3F-E7DDFDAD216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20258" y="1896625"/>
                <a:ext cx="2158721" cy="2158721"/>
              </a:xfrm>
              <a:prstGeom prst="rect">
                <a:avLst/>
              </a:prstGeom>
            </p:spPr>
          </p:pic>
          <p:sp>
            <p:nvSpPr>
              <p:cNvPr id="22" name="Oval 21">
                <a:extLst>
                  <a:ext uri="{FF2B5EF4-FFF2-40B4-BE49-F238E27FC236}">
                    <a16:creationId xmlns:a16="http://schemas.microsoft.com/office/drawing/2014/main" id="{27468F43-8FBC-0842-00FB-35BF181368AD}"/>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BDD09DFC-D43C-F412-9280-7C8C47D7DC52}"/>
                </a:ext>
              </a:extLst>
            </p:cNvPr>
            <p:cNvGrpSpPr/>
            <p:nvPr/>
          </p:nvGrpSpPr>
          <p:grpSpPr>
            <a:xfrm rot="20865002">
              <a:off x="6912367" y="5293141"/>
              <a:ext cx="798911" cy="798911"/>
              <a:chOff x="8020258" y="1896625"/>
              <a:chExt cx="2158721" cy="2158721"/>
            </a:xfrm>
            <a:solidFill>
              <a:schemeClr val="accent3">
                <a:lumMod val="40000"/>
                <a:lumOff val="60000"/>
              </a:schemeClr>
            </a:solidFill>
          </p:grpSpPr>
          <p:pic>
            <p:nvPicPr>
              <p:cNvPr id="24" name="Graphic 23" descr="Leaf with solid fill">
                <a:extLst>
                  <a:ext uri="{FF2B5EF4-FFF2-40B4-BE49-F238E27FC236}">
                    <a16:creationId xmlns:a16="http://schemas.microsoft.com/office/drawing/2014/main" id="{72776389-1F82-503E-00AB-F748ED3466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20258" y="1896625"/>
                <a:ext cx="2158721" cy="2158721"/>
              </a:xfrm>
              <a:prstGeom prst="rect">
                <a:avLst/>
              </a:prstGeom>
            </p:spPr>
          </p:pic>
          <p:sp>
            <p:nvSpPr>
              <p:cNvPr id="25" name="Oval 24">
                <a:extLst>
                  <a:ext uri="{FF2B5EF4-FFF2-40B4-BE49-F238E27FC236}">
                    <a16:creationId xmlns:a16="http://schemas.microsoft.com/office/drawing/2014/main" id="{F9A943BE-376B-F1A9-9841-A6AE6FF8217E}"/>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40A8451-7D65-D8F0-9481-C9A25105D14A}"/>
                </a:ext>
              </a:extLst>
            </p:cNvPr>
            <p:cNvGrpSpPr/>
            <p:nvPr/>
          </p:nvGrpSpPr>
          <p:grpSpPr>
            <a:xfrm>
              <a:off x="7710552" y="4464606"/>
              <a:ext cx="751930" cy="751930"/>
              <a:chOff x="8020258" y="1896625"/>
              <a:chExt cx="2158721" cy="2158721"/>
            </a:xfrm>
            <a:solidFill>
              <a:schemeClr val="accent3">
                <a:lumMod val="60000"/>
                <a:lumOff val="40000"/>
              </a:schemeClr>
            </a:solidFill>
          </p:grpSpPr>
          <p:pic>
            <p:nvPicPr>
              <p:cNvPr id="27" name="Graphic 26" descr="Leaf with solid fill">
                <a:extLst>
                  <a:ext uri="{FF2B5EF4-FFF2-40B4-BE49-F238E27FC236}">
                    <a16:creationId xmlns:a16="http://schemas.microsoft.com/office/drawing/2014/main" id="{F8FE4AA5-4759-BD0C-75C9-B282D613490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20258" y="1896625"/>
                <a:ext cx="2158721" cy="2158721"/>
              </a:xfrm>
              <a:prstGeom prst="rect">
                <a:avLst/>
              </a:prstGeom>
            </p:spPr>
          </p:pic>
          <p:sp>
            <p:nvSpPr>
              <p:cNvPr id="28" name="Oval 27">
                <a:extLst>
                  <a:ext uri="{FF2B5EF4-FFF2-40B4-BE49-F238E27FC236}">
                    <a16:creationId xmlns:a16="http://schemas.microsoft.com/office/drawing/2014/main" id="{0F057A64-86A6-4F6A-D890-D4B4458EB716}"/>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73F06D38-76FA-7428-BA96-CABDF74CBA7E}"/>
                </a:ext>
              </a:extLst>
            </p:cNvPr>
            <p:cNvGrpSpPr/>
            <p:nvPr/>
          </p:nvGrpSpPr>
          <p:grpSpPr>
            <a:xfrm>
              <a:off x="7652444" y="5156368"/>
              <a:ext cx="340526" cy="340526"/>
              <a:chOff x="8020258" y="1896625"/>
              <a:chExt cx="2158721" cy="2158721"/>
            </a:xfrm>
            <a:solidFill>
              <a:schemeClr val="accent3">
                <a:lumMod val="40000"/>
                <a:lumOff val="60000"/>
              </a:schemeClr>
            </a:solidFill>
          </p:grpSpPr>
          <p:pic>
            <p:nvPicPr>
              <p:cNvPr id="30" name="Graphic 29" descr="Leaf with solid fill">
                <a:extLst>
                  <a:ext uri="{FF2B5EF4-FFF2-40B4-BE49-F238E27FC236}">
                    <a16:creationId xmlns:a16="http://schemas.microsoft.com/office/drawing/2014/main" id="{CB88A067-8BDF-816F-FF5D-6E7C2B7A0C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20258" y="1896625"/>
                <a:ext cx="2158721" cy="2158721"/>
              </a:xfrm>
              <a:prstGeom prst="rect">
                <a:avLst/>
              </a:prstGeom>
            </p:spPr>
          </p:pic>
          <p:sp>
            <p:nvSpPr>
              <p:cNvPr id="31" name="Oval 30">
                <a:extLst>
                  <a:ext uri="{FF2B5EF4-FFF2-40B4-BE49-F238E27FC236}">
                    <a16:creationId xmlns:a16="http://schemas.microsoft.com/office/drawing/2014/main" id="{7566C0DD-ACB2-E932-DD44-189A4FEE1532}"/>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8140773D-13DE-434C-6D6F-C13D1D1B887B}"/>
                </a:ext>
              </a:extLst>
            </p:cNvPr>
            <p:cNvGrpSpPr/>
            <p:nvPr/>
          </p:nvGrpSpPr>
          <p:grpSpPr>
            <a:xfrm>
              <a:off x="6236586" y="4955998"/>
              <a:ext cx="340526" cy="340526"/>
              <a:chOff x="8020258" y="1896625"/>
              <a:chExt cx="2158721" cy="2158721"/>
            </a:xfrm>
            <a:solidFill>
              <a:schemeClr val="accent3">
                <a:lumMod val="20000"/>
                <a:lumOff val="80000"/>
              </a:schemeClr>
            </a:solidFill>
          </p:grpSpPr>
          <p:pic>
            <p:nvPicPr>
              <p:cNvPr id="33" name="Graphic 32" descr="Leaf with solid fill">
                <a:extLst>
                  <a:ext uri="{FF2B5EF4-FFF2-40B4-BE49-F238E27FC236}">
                    <a16:creationId xmlns:a16="http://schemas.microsoft.com/office/drawing/2014/main" id="{FBD0A18D-D3F3-BB8F-B3CC-C099A3E82D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0258" y="1896625"/>
                <a:ext cx="2158721" cy="2158721"/>
              </a:xfrm>
              <a:prstGeom prst="rect">
                <a:avLst/>
              </a:prstGeom>
            </p:spPr>
          </p:pic>
          <p:sp>
            <p:nvSpPr>
              <p:cNvPr id="34" name="Oval 33">
                <a:extLst>
                  <a:ext uri="{FF2B5EF4-FFF2-40B4-BE49-F238E27FC236}">
                    <a16:creationId xmlns:a16="http://schemas.microsoft.com/office/drawing/2014/main" id="{7D9F7573-6E19-0E7D-2D6C-B882BD4F4A59}"/>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C80C945D-10E1-73BE-A333-BD024A80D94D}"/>
                </a:ext>
              </a:extLst>
            </p:cNvPr>
            <p:cNvGrpSpPr/>
            <p:nvPr/>
          </p:nvGrpSpPr>
          <p:grpSpPr>
            <a:xfrm>
              <a:off x="8014212" y="3870553"/>
              <a:ext cx="751930" cy="751930"/>
              <a:chOff x="8020258" y="1896625"/>
              <a:chExt cx="2158721" cy="2158721"/>
            </a:xfrm>
            <a:solidFill>
              <a:schemeClr val="accent3"/>
            </a:solidFill>
          </p:grpSpPr>
          <p:pic>
            <p:nvPicPr>
              <p:cNvPr id="36" name="Graphic 35" descr="Leaf with solid fill">
                <a:extLst>
                  <a:ext uri="{FF2B5EF4-FFF2-40B4-BE49-F238E27FC236}">
                    <a16:creationId xmlns:a16="http://schemas.microsoft.com/office/drawing/2014/main" id="{2EC6B615-7493-1BB5-7A45-D0D4094DB24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20258" y="1896625"/>
                <a:ext cx="2158721" cy="2158721"/>
              </a:xfrm>
              <a:prstGeom prst="rect">
                <a:avLst/>
              </a:prstGeom>
            </p:spPr>
          </p:pic>
          <p:sp>
            <p:nvSpPr>
              <p:cNvPr id="37" name="Oval 36">
                <a:extLst>
                  <a:ext uri="{FF2B5EF4-FFF2-40B4-BE49-F238E27FC236}">
                    <a16:creationId xmlns:a16="http://schemas.microsoft.com/office/drawing/2014/main" id="{F68AEA5B-2515-D8C4-E39F-7AF5BD8C5145}"/>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A97856CC-450F-8457-9275-4697436205BB}"/>
                </a:ext>
              </a:extLst>
            </p:cNvPr>
            <p:cNvGrpSpPr/>
            <p:nvPr/>
          </p:nvGrpSpPr>
          <p:grpSpPr>
            <a:xfrm rot="864383">
              <a:off x="7466015" y="3162176"/>
              <a:ext cx="1096392" cy="1096392"/>
              <a:chOff x="8020258" y="1896625"/>
              <a:chExt cx="2158721" cy="2158721"/>
            </a:xfrm>
            <a:solidFill>
              <a:schemeClr val="accent3"/>
            </a:solidFill>
          </p:grpSpPr>
          <p:pic>
            <p:nvPicPr>
              <p:cNvPr id="39" name="Graphic 38" descr="Leaf with solid fill">
                <a:extLst>
                  <a:ext uri="{FF2B5EF4-FFF2-40B4-BE49-F238E27FC236}">
                    <a16:creationId xmlns:a16="http://schemas.microsoft.com/office/drawing/2014/main" id="{18B12327-DC7C-6D9D-E800-03F31EDE4A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20258" y="1896625"/>
                <a:ext cx="2158721" cy="2158721"/>
              </a:xfrm>
              <a:prstGeom prst="rect">
                <a:avLst/>
              </a:prstGeom>
            </p:spPr>
          </p:pic>
          <p:sp>
            <p:nvSpPr>
              <p:cNvPr id="40" name="Oval 39">
                <a:extLst>
                  <a:ext uri="{FF2B5EF4-FFF2-40B4-BE49-F238E27FC236}">
                    <a16:creationId xmlns:a16="http://schemas.microsoft.com/office/drawing/2014/main" id="{E2336AA9-A5F6-2E1C-549D-4AC99C1906B9}"/>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E8EE3B78-AADD-9382-8C4A-1D5CC9466561}"/>
                </a:ext>
              </a:extLst>
            </p:cNvPr>
            <p:cNvGrpSpPr/>
            <p:nvPr/>
          </p:nvGrpSpPr>
          <p:grpSpPr>
            <a:xfrm rot="20187938">
              <a:off x="6075757" y="3663083"/>
              <a:ext cx="673852" cy="673852"/>
              <a:chOff x="8020258" y="1896625"/>
              <a:chExt cx="2158721" cy="2158721"/>
            </a:xfrm>
            <a:solidFill>
              <a:schemeClr val="accent2">
                <a:lumMod val="20000"/>
                <a:lumOff val="80000"/>
              </a:schemeClr>
            </a:solidFill>
          </p:grpSpPr>
          <p:pic>
            <p:nvPicPr>
              <p:cNvPr id="51" name="Graphic 50" descr="Leaf with solid fill">
                <a:extLst>
                  <a:ext uri="{FF2B5EF4-FFF2-40B4-BE49-F238E27FC236}">
                    <a16:creationId xmlns:a16="http://schemas.microsoft.com/office/drawing/2014/main" id="{4E886F28-251E-C8B5-566C-C0CD9EB6727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20258" y="1896625"/>
                <a:ext cx="2158721" cy="2158721"/>
              </a:xfrm>
              <a:prstGeom prst="rect">
                <a:avLst/>
              </a:prstGeom>
            </p:spPr>
          </p:pic>
          <p:sp>
            <p:nvSpPr>
              <p:cNvPr id="52" name="Oval 51">
                <a:extLst>
                  <a:ext uri="{FF2B5EF4-FFF2-40B4-BE49-F238E27FC236}">
                    <a16:creationId xmlns:a16="http://schemas.microsoft.com/office/drawing/2014/main" id="{6B51D6B2-5420-ED2D-1827-F560C3640CD2}"/>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A37F5232-D84A-66F7-E185-FF1FFCC5D3DD}"/>
                </a:ext>
              </a:extLst>
            </p:cNvPr>
            <p:cNvGrpSpPr/>
            <p:nvPr/>
          </p:nvGrpSpPr>
          <p:grpSpPr>
            <a:xfrm rot="1390455">
              <a:off x="6780091" y="3558223"/>
              <a:ext cx="298138" cy="298138"/>
              <a:chOff x="8020258" y="1896625"/>
              <a:chExt cx="2158721" cy="2158721"/>
            </a:xfrm>
            <a:solidFill>
              <a:schemeClr val="accent2">
                <a:lumMod val="20000"/>
                <a:lumOff val="80000"/>
              </a:schemeClr>
            </a:solidFill>
          </p:grpSpPr>
          <p:pic>
            <p:nvPicPr>
              <p:cNvPr id="54" name="Graphic 53" descr="Leaf with solid fill">
                <a:extLst>
                  <a:ext uri="{FF2B5EF4-FFF2-40B4-BE49-F238E27FC236}">
                    <a16:creationId xmlns:a16="http://schemas.microsoft.com/office/drawing/2014/main" id="{B1E7E8B1-6BD8-079C-1E68-6E0D6A3C276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20258" y="1896625"/>
                <a:ext cx="2158721" cy="2158721"/>
              </a:xfrm>
              <a:prstGeom prst="rect">
                <a:avLst/>
              </a:prstGeom>
            </p:spPr>
          </p:pic>
          <p:sp>
            <p:nvSpPr>
              <p:cNvPr id="55" name="Oval 54">
                <a:extLst>
                  <a:ext uri="{FF2B5EF4-FFF2-40B4-BE49-F238E27FC236}">
                    <a16:creationId xmlns:a16="http://schemas.microsoft.com/office/drawing/2014/main" id="{98423FA1-1056-118C-5CB9-68E5F24960C9}"/>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A29A303C-11D7-6492-9AB7-EAE62678CB3A}"/>
                </a:ext>
              </a:extLst>
            </p:cNvPr>
            <p:cNvGrpSpPr/>
            <p:nvPr/>
          </p:nvGrpSpPr>
          <p:grpSpPr>
            <a:xfrm rot="944021">
              <a:off x="6389360" y="3081196"/>
              <a:ext cx="673852" cy="673852"/>
              <a:chOff x="8020258" y="1896625"/>
              <a:chExt cx="2158721" cy="2158721"/>
            </a:xfrm>
            <a:solidFill>
              <a:schemeClr val="accent2">
                <a:lumMod val="40000"/>
                <a:lumOff val="60000"/>
              </a:schemeClr>
            </a:solidFill>
          </p:grpSpPr>
          <p:pic>
            <p:nvPicPr>
              <p:cNvPr id="57" name="Graphic 56" descr="Leaf with solid fill">
                <a:extLst>
                  <a:ext uri="{FF2B5EF4-FFF2-40B4-BE49-F238E27FC236}">
                    <a16:creationId xmlns:a16="http://schemas.microsoft.com/office/drawing/2014/main" id="{07F00E62-8143-4C49-8DF9-7CC8C752443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20258" y="1896625"/>
                <a:ext cx="2158721" cy="2158721"/>
              </a:xfrm>
              <a:prstGeom prst="rect">
                <a:avLst/>
              </a:prstGeom>
            </p:spPr>
          </p:pic>
          <p:sp>
            <p:nvSpPr>
              <p:cNvPr id="58" name="Oval 57">
                <a:extLst>
                  <a:ext uri="{FF2B5EF4-FFF2-40B4-BE49-F238E27FC236}">
                    <a16:creationId xmlns:a16="http://schemas.microsoft.com/office/drawing/2014/main" id="{CFBF21EA-90B9-8BA9-9519-D30BA9B0DD7E}"/>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3954B260-CC86-E0C8-F8C7-1D881FCFD21C}"/>
                </a:ext>
              </a:extLst>
            </p:cNvPr>
            <p:cNvGrpSpPr/>
            <p:nvPr/>
          </p:nvGrpSpPr>
          <p:grpSpPr>
            <a:xfrm rot="20187938">
              <a:off x="6727753" y="2540432"/>
              <a:ext cx="673852" cy="673852"/>
              <a:chOff x="8020258" y="1896625"/>
              <a:chExt cx="2158721" cy="2158721"/>
            </a:xfrm>
            <a:solidFill>
              <a:schemeClr val="accent2">
                <a:lumMod val="40000"/>
                <a:lumOff val="60000"/>
              </a:schemeClr>
            </a:solidFill>
          </p:grpSpPr>
          <p:pic>
            <p:nvPicPr>
              <p:cNvPr id="60" name="Graphic 59" descr="Leaf with solid fill">
                <a:extLst>
                  <a:ext uri="{FF2B5EF4-FFF2-40B4-BE49-F238E27FC236}">
                    <a16:creationId xmlns:a16="http://schemas.microsoft.com/office/drawing/2014/main" id="{14544F7D-5621-1751-7B2D-3795DFA3DAD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20258" y="1896625"/>
                <a:ext cx="2158721" cy="2158721"/>
              </a:xfrm>
              <a:prstGeom prst="rect">
                <a:avLst/>
              </a:prstGeom>
            </p:spPr>
          </p:pic>
          <p:sp>
            <p:nvSpPr>
              <p:cNvPr id="61" name="Oval 60">
                <a:extLst>
                  <a:ext uri="{FF2B5EF4-FFF2-40B4-BE49-F238E27FC236}">
                    <a16:creationId xmlns:a16="http://schemas.microsoft.com/office/drawing/2014/main" id="{63FFEE72-EB99-6C6F-2191-1E01F7F097C4}"/>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3E16C6D6-EF09-3576-7328-CECAB84A6839}"/>
                </a:ext>
              </a:extLst>
            </p:cNvPr>
            <p:cNvGrpSpPr/>
            <p:nvPr/>
          </p:nvGrpSpPr>
          <p:grpSpPr>
            <a:xfrm rot="20187938">
              <a:off x="6634788" y="3822909"/>
              <a:ext cx="298138" cy="298138"/>
              <a:chOff x="8020258" y="1896625"/>
              <a:chExt cx="2158721" cy="2158721"/>
            </a:xfrm>
            <a:solidFill>
              <a:schemeClr val="accent2">
                <a:lumMod val="20000"/>
                <a:lumOff val="80000"/>
              </a:schemeClr>
            </a:solidFill>
          </p:grpSpPr>
          <p:pic>
            <p:nvPicPr>
              <p:cNvPr id="63" name="Graphic 62" descr="Leaf with solid fill">
                <a:extLst>
                  <a:ext uri="{FF2B5EF4-FFF2-40B4-BE49-F238E27FC236}">
                    <a16:creationId xmlns:a16="http://schemas.microsoft.com/office/drawing/2014/main" id="{F0E3C3A7-A7E2-D28D-0368-3EB154C8450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20258" y="1896625"/>
                <a:ext cx="2158721" cy="2158721"/>
              </a:xfrm>
              <a:prstGeom prst="rect">
                <a:avLst/>
              </a:prstGeom>
            </p:spPr>
          </p:pic>
          <p:sp>
            <p:nvSpPr>
              <p:cNvPr id="64" name="Oval 63">
                <a:extLst>
                  <a:ext uri="{FF2B5EF4-FFF2-40B4-BE49-F238E27FC236}">
                    <a16:creationId xmlns:a16="http://schemas.microsoft.com/office/drawing/2014/main" id="{D6A478CF-55EB-73EE-33BA-7E33F5BBD26E}"/>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F2E06543-0A6F-515C-B129-49AA467250E2}"/>
                </a:ext>
              </a:extLst>
            </p:cNvPr>
            <p:cNvGrpSpPr/>
            <p:nvPr/>
          </p:nvGrpSpPr>
          <p:grpSpPr>
            <a:xfrm rot="20187938">
              <a:off x="6109725" y="3507973"/>
              <a:ext cx="298138" cy="298138"/>
              <a:chOff x="8020258" y="1896625"/>
              <a:chExt cx="2158721" cy="2158721"/>
            </a:xfrm>
            <a:solidFill>
              <a:schemeClr val="accent2">
                <a:lumMod val="20000"/>
                <a:lumOff val="80000"/>
              </a:schemeClr>
            </a:solidFill>
          </p:grpSpPr>
          <p:pic>
            <p:nvPicPr>
              <p:cNvPr id="66" name="Graphic 65" descr="Leaf with solid fill">
                <a:extLst>
                  <a:ext uri="{FF2B5EF4-FFF2-40B4-BE49-F238E27FC236}">
                    <a16:creationId xmlns:a16="http://schemas.microsoft.com/office/drawing/2014/main" id="{0410DF5C-C05B-2ED5-522F-08AD5781032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20258" y="1896625"/>
                <a:ext cx="2158721" cy="2158721"/>
              </a:xfrm>
              <a:prstGeom prst="rect">
                <a:avLst/>
              </a:prstGeom>
            </p:spPr>
          </p:pic>
          <p:sp>
            <p:nvSpPr>
              <p:cNvPr id="67" name="Oval 66">
                <a:extLst>
                  <a:ext uri="{FF2B5EF4-FFF2-40B4-BE49-F238E27FC236}">
                    <a16:creationId xmlns:a16="http://schemas.microsoft.com/office/drawing/2014/main" id="{6248EDAB-5CFE-F457-BAAE-550D4AC114B5}"/>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C4297B35-6CC5-4335-841A-482A83D4ED7C}"/>
                </a:ext>
              </a:extLst>
            </p:cNvPr>
            <p:cNvGrpSpPr/>
            <p:nvPr/>
          </p:nvGrpSpPr>
          <p:grpSpPr>
            <a:xfrm rot="20187938">
              <a:off x="6949750" y="3175205"/>
              <a:ext cx="673852" cy="673852"/>
              <a:chOff x="8020258" y="1896625"/>
              <a:chExt cx="2158721" cy="2158721"/>
            </a:xfrm>
            <a:solidFill>
              <a:schemeClr val="accent2">
                <a:lumMod val="40000"/>
                <a:lumOff val="60000"/>
              </a:schemeClr>
            </a:solidFill>
          </p:grpSpPr>
          <p:pic>
            <p:nvPicPr>
              <p:cNvPr id="69" name="Graphic 68" descr="Leaf with solid fill">
                <a:extLst>
                  <a:ext uri="{FF2B5EF4-FFF2-40B4-BE49-F238E27FC236}">
                    <a16:creationId xmlns:a16="http://schemas.microsoft.com/office/drawing/2014/main" id="{25D37CBF-659A-8482-020D-4BED773D44B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20258" y="1896625"/>
                <a:ext cx="2158721" cy="2158721"/>
              </a:xfrm>
              <a:prstGeom prst="rect">
                <a:avLst/>
              </a:prstGeom>
            </p:spPr>
          </p:pic>
          <p:sp>
            <p:nvSpPr>
              <p:cNvPr id="70" name="Oval 69">
                <a:extLst>
                  <a:ext uri="{FF2B5EF4-FFF2-40B4-BE49-F238E27FC236}">
                    <a16:creationId xmlns:a16="http://schemas.microsoft.com/office/drawing/2014/main" id="{4BDE1573-446A-FB85-9DD2-B1E6E0213976}"/>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6A6ADC3A-5C08-0156-919C-8A027D97C60B}"/>
                </a:ext>
              </a:extLst>
            </p:cNvPr>
            <p:cNvGrpSpPr/>
            <p:nvPr/>
          </p:nvGrpSpPr>
          <p:grpSpPr>
            <a:xfrm rot="944021">
              <a:off x="7213480" y="2640262"/>
              <a:ext cx="673852" cy="673852"/>
              <a:chOff x="8020258" y="1896625"/>
              <a:chExt cx="2158721" cy="2158721"/>
            </a:xfrm>
            <a:solidFill>
              <a:schemeClr val="accent2">
                <a:lumMod val="40000"/>
                <a:lumOff val="60000"/>
              </a:schemeClr>
            </a:solidFill>
          </p:grpSpPr>
          <p:pic>
            <p:nvPicPr>
              <p:cNvPr id="72" name="Graphic 71" descr="Leaf with solid fill">
                <a:extLst>
                  <a:ext uri="{FF2B5EF4-FFF2-40B4-BE49-F238E27FC236}">
                    <a16:creationId xmlns:a16="http://schemas.microsoft.com/office/drawing/2014/main" id="{D9F8222A-AD59-BABD-4A99-F9B58D059B1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20258" y="1896625"/>
                <a:ext cx="2158721" cy="2158721"/>
              </a:xfrm>
              <a:prstGeom prst="rect">
                <a:avLst/>
              </a:prstGeom>
            </p:spPr>
          </p:pic>
          <p:sp>
            <p:nvSpPr>
              <p:cNvPr id="73" name="Oval 72">
                <a:extLst>
                  <a:ext uri="{FF2B5EF4-FFF2-40B4-BE49-F238E27FC236}">
                    <a16:creationId xmlns:a16="http://schemas.microsoft.com/office/drawing/2014/main" id="{8DAE2435-AFBB-30CB-BDE6-57EB82702531}"/>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EC816C49-1870-B333-A395-9B110FDE695A}"/>
                </a:ext>
              </a:extLst>
            </p:cNvPr>
            <p:cNvGrpSpPr/>
            <p:nvPr/>
          </p:nvGrpSpPr>
          <p:grpSpPr>
            <a:xfrm rot="20187938">
              <a:off x="7510713" y="3172121"/>
              <a:ext cx="298138" cy="298138"/>
              <a:chOff x="8020258" y="1896625"/>
              <a:chExt cx="2158721" cy="2158721"/>
            </a:xfrm>
            <a:solidFill>
              <a:schemeClr val="accent2">
                <a:lumMod val="40000"/>
                <a:lumOff val="60000"/>
              </a:schemeClr>
            </a:solidFill>
          </p:grpSpPr>
          <p:pic>
            <p:nvPicPr>
              <p:cNvPr id="75" name="Graphic 74" descr="Leaf with solid fill">
                <a:extLst>
                  <a:ext uri="{FF2B5EF4-FFF2-40B4-BE49-F238E27FC236}">
                    <a16:creationId xmlns:a16="http://schemas.microsoft.com/office/drawing/2014/main" id="{99212551-60B4-28EF-755C-0658F5D9F61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20258" y="1896625"/>
                <a:ext cx="2158721" cy="2158721"/>
              </a:xfrm>
              <a:prstGeom prst="rect">
                <a:avLst/>
              </a:prstGeom>
            </p:spPr>
          </p:pic>
          <p:sp>
            <p:nvSpPr>
              <p:cNvPr id="76" name="Oval 75">
                <a:extLst>
                  <a:ext uri="{FF2B5EF4-FFF2-40B4-BE49-F238E27FC236}">
                    <a16:creationId xmlns:a16="http://schemas.microsoft.com/office/drawing/2014/main" id="{1BB4F681-2CB8-F9E7-AEE4-004EBF14B508}"/>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9DDE4DD1-8F62-8D84-8AFA-93FF842D69E1}"/>
                </a:ext>
              </a:extLst>
            </p:cNvPr>
            <p:cNvGrpSpPr/>
            <p:nvPr/>
          </p:nvGrpSpPr>
          <p:grpSpPr>
            <a:xfrm rot="20187938">
              <a:off x="5928168" y="2518783"/>
              <a:ext cx="673852" cy="673852"/>
              <a:chOff x="8020258" y="1896625"/>
              <a:chExt cx="2158721" cy="2158721"/>
            </a:xfrm>
            <a:solidFill>
              <a:schemeClr val="accent2">
                <a:lumMod val="60000"/>
                <a:lumOff val="40000"/>
              </a:schemeClr>
            </a:solidFill>
          </p:grpSpPr>
          <p:pic>
            <p:nvPicPr>
              <p:cNvPr id="78" name="Graphic 77" descr="Leaf with solid fill">
                <a:extLst>
                  <a:ext uri="{FF2B5EF4-FFF2-40B4-BE49-F238E27FC236}">
                    <a16:creationId xmlns:a16="http://schemas.microsoft.com/office/drawing/2014/main" id="{5F8CC6C9-E201-9142-70A7-8E01499D90C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20258" y="1896625"/>
                <a:ext cx="2158721" cy="2158721"/>
              </a:xfrm>
              <a:prstGeom prst="rect">
                <a:avLst/>
              </a:prstGeom>
            </p:spPr>
          </p:pic>
          <p:sp>
            <p:nvSpPr>
              <p:cNvPr id="79" name="Oval 78">
                <a:extLst>
                  <a:ext uri="{FF2B5EF4-FFF2-40B4-BE49-F238E27FC236}">
                    <a16:creationId xmlns:a16="http://schemas.microsoft.com/office/drawing/2014/main" id="{B4688B1E-607E-0854-01F0-1BECEDFB6AE2}"/>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F518A017-80D4-8C27-8F90-F1E29F561817}"/>
                </a:ext>
              </a:extLst>
            </p:cNvPr>
            <p:cNvGrpSpPr/>
            <p:nvPr/>
          </p:nvGrpSpPr>
          <p:grpSpPr>
            <a:xfrm rot="20187938">
              <a:off x="6517098" y="2662196"/>
              <a:ext cx="298138" cy="298138"/>
              <a:chOff x="8020258" y="1896625"/>
              <a:chExt cx="2158721" cy="2158721"/>
            </a:xfrm>
            <a:solidFill>
              <a:schemeClr val="accent2">
                <a:lumMod val="40000"/>
                <a:lumOff val="60000"/>
              </a:schemeClr>
            </a:solidFill>
          </p:grpSpPr>
          <p:pic>
            <p:nvPicPr>
              <p:cNvPr id="81" name="Graphic 80" descr="Leaf with solid fill">
                <a:extLst>
                  <a:ext uri="{FF2B5EF4-FFF2-40B4-BE49-F238E27FC236}">
                    <a16:creationId xmlns:a16="http://schemas.microsoft.com/office/drawing/2014/main" id="{849EC511-1EFE-09CF-8580-78FAB14A4BF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20258" y="1896625"/>
                <a:ext cx="2158721" cy="2158721"/>
              </a:xfrm>
              <a:prstGeom prst="rect">
                <a:avLst/>
              </a:prstGeom>
            </p:spPr>
          </p:pic>
          <p:sp>
            <p:nvSpPr>
              <p:cNvPr id="82" name="Oval 81">
                <a:extLst>
                  <a:ext uri="{FF2B5EF4-FFF2-40B4-BE49-F238E27FC236}">
                    <a16:creationId xmlns:a16="http://schemas.microsoft.com/office/drawing/2014/main" id="{F7F6E948-3944-4AC5-BDB7-2F7E2DA622BF}"/>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34A0291-02CD-9276-EE8A-BF55C148C76C}"/>
                </a:ext>
              </a:extLst>
            </p:cNvPr>
            <p:cNvGrpSpPr/>
            <p:nvPr/>
          </p:nvGrpSpPr>
          <p:grpSpPr>
            <a:xfrm rot="20187938">
              <a:off x="6298745" y="2035946"/>
              <a:ext cx="673852" cy="673852"/>
              <a:chOff x="8020258" y="1896625"/>
              <a:chExt cx="2158721" cy="2158721"/>
            </a:xfrm>
            <a:solidFill>
              <a:schemeClr val="accent2">
                <a:lumMod val="60000"/>
                <a:lumOff val="40000"/>
              </a:schemeClr>
            </a:solidFill>
          </p:grpSpPr>
          <p:pic>
            <p:nvPicPr>
              <p:cNvPr id="84" name="Graphic 83" descr="Leaf with solid fill">
                <a:extLst>
                  <a:ext uri="{FF2B5EF4-FFF2-40B4-BE49-F238E27FC236}">
                    <a16:creationId xmlns:a16="http://schemas.microsoft.com/office/drawing/2014/main" id="{E41B3057-01EC-0E08-D854-DCEA2F4CA2F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20258" y="1896625"/>
                <a:ext cx="2158721" cy="2158721"/>
              </a:xfrm>
              <a:prstGeom prst="rect">
                <a:avLst/>
              </a:prstGeom>
            </p:spPr>
          </p:pic>
          <p:sp>
            <p:nvSpPr>
              <p:cNvPr id="85" name="Oval 84">
                <a:extLst>
                  <a:ext uri="{FF2B5EF4-FFF2-40B4-BE49-F238E27FC236}">
                    <a16:creationId xmlns:a16="http://schemas.microsoft.com/office/drawing/2014/main" id="{0F40A17F-84BA-2782-8B0A-3571AB3CC3E6}"/>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512A0AC0-6095-FC8B-12C4-72DC238D39F3}"/>
                </a:ext>
              </a:extLst>
            </p:cNvPr>
            <p:cNvGrpSpPr/>
            <p:nvPr/>
          </p:nvGrpSpPr>
          <p:grpSpPr>
            <a:xfrm rot="20187938">
              <a:off x="6839921" y="2309456"/>
              <a:ext cx="298138" cy="298138"/>
              <a:chOff x="8020258" y="1896625"/>
              <a:chExt cx="2158721" cy="2158721"/>
            </a:xfrm>
            <a:solidFill>
              <a:schemeClr val="accent2">
                <a:lumMod val="60000"/>
                <a:lumOff val="40000"/>
              </a:schemeClr>
            </a:solidFill>
          </p:grpSpPr>
          <p:pic>
            <p:nvPicPr>
              <p:cNvPr id="87" name="Graphic 86" descr="Leaf with solid fill">
                <a:extLst>
                  <a:ext uri="{FF2B5EF4-FFF2-40B4-BE49-F238E27FC236}">
                    <a16:creationId xmlns:a16="http://schemas.microsoft.com/office/drawing/2014/main" id="{042CEC9D-A4C0-34B2-F17A-1E84EAD2C54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20258" y="1896625"/>
                <a:ext cx="2158721" cy="2158721"/>
              </a:xfrm>
              <a:prstGeom prst="rect">
                <a:avLst/>
              </a:prstGeom>
            </p:spPr>
          </p:pic>
          <p:sp>
            <p:nvSpPr>
              <p:cNvPr id="88" name="Oval 87">
                <a:extLst>
                  <a:ext uri="{FF2B5EF4-FFF2-40B4-BE49-F238E27FC236}">
                    <a16:creationId xmlns:a16="http://schemas.microsoft.com/office/drawing/2014/main" id="{C7893D6E-CA8E-4192-04E5-EE3FFF9868ED}"/>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C1D9C329-1DD9-3827-FF49-68340844F663}"/>
                </a:ext>
              </a:extLst>
            </p:cNvPr>
            <p:cNvGrpSpPr/>
            <p:nvPr/>
          </p:nvGrpSpPr>
          <p:grpSpPr>
            <a:xfrm rot="20187938">
              <a:off x="5961249" y="2069009"/>
              <a:ext cx="524825" cy="524825"/>
              <a:chOff x="8020258" y="1896625"/>
              <a:chExt cx="2158721" cy="2158721"/>
            </a:xfrm>
            <a:solidFill>
              <a:schemeClr val="accent2">
                <a:lumMod val="60000"/>
                <a:lumOff val="40000"/>
              </a:schemeClr>
            </a:solidFill>
          </p:grpSpPr>
          <p:pic>
            <p:nvPicPr>
              <p:cNvPr id="90" name="Graphic 89" descr="Leaf with solid fill">
                <a:extLst>
                  <a:ext uri="{FF2B5EF4-FFF2-40B4-BE49-F238E27FC236}">
                    <a16:creationId xmlns:a16="http://schemas.microsoft.com/office/drawing/2014/main" id="{5988D5D0-B555-20B6-C7E3-10519ACAE75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20258" y="1896625"/>
                <a:ext cx="2158721" cy="2158721"/>
              </a:xfrm>
              <a:prstGeom prst="rect">
                <a:avLst/>
              </a:prstGeom>
            </p:spPr>
          </p:pic>
          <p:sp>
            <p:nvSpPr>
              <p:cNvPr id="91" name="Oval 90">
                <a:extLst>
                  <a:ext uri="{FF2B5EF4-FFF2-40B4-BE49-F238E27FC236}">
                    <a16:creationId xmlns:a16="http://schemas.microsoft.com/office/drawing/2014/main" id="{D83391BF-3B44-5F7C-9C2D-74F3E985B012}"/>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4995FFFD-2535-BF8C-D569-2CA4A3033D20}"/>
                </a:ext>
              </a:extLst>
            </p:cNvPr>
            <p:cNvGrpSpPr/>
            <p:nvPr/>
          </p:nvGrpSpPr>
          <p:grpSpPr>
            <a:xfrm rot="20187938">
              <a:off x="6357744" y="1877677"/>
              <a:ext cx="298138" cy="298138"/>
              <a:chOff x="8020258" y="1896625"/>
              <a:chExt cx="2158721" cy="2158721"/>
            </a:xfrm>
            <a:solidFill>
              <a:schemeClr val="accent2">
                <a:lumMod val="60000"/>
                <a:lumOff val="40000"/>
              </a:schemeClr>
            </a:solidFill>
          </p:grpSpPr>
          <p:pic>
            <p:nvPicPr>
              <p:cNvPr id="93" name="Graphic 92" descr="Leaf with solid fill">
                <a:extLst>
                  <a:ext uri="{FF2B5EF4-FFF2-40B4-BE49-F238E27FC236}">
                    <a16:creationId xmlns:a16="http://schemas.microsoft.com/office/drawing/2014/main" id="{68116FA9-4353-AAA5-D06F-EC2EB25E7A6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20258" y="1896625"/>
                <a:ext cx="2158721" cy="2158721"/>
              </a:xfrm>
              <a:prstGeom prst="rect">
                <a:avLst/>
              </a:prstGeom>
            </p:spPr>
          </p:pic>
          <p:sp>
            <p:nvSpPr>
              <p:cNvPr id="94" name="Oval 93">
                <a:extLst>
                  <a:ext uri="{FF2B5EF4-FFF2-40B4-BE49-F238E27FC236}">
                    <a16:creationId xmlns:a16="http://schemas.microsoft.com/office/drawing/2014/main" id="{E7CA81BC-F15C-6A9F-022D-72298EED6532}"/>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C65FC6EC-43CD-FC80-3F0A-B504145C6788}"/>
                </a:ext>
              </a:extLst>
            </p:cNvPr>
            <p:cNvGrpSpPr/>
            <p:nvPr/>
          </p:nvGrpSpPr>
          <p:grpSpPr>
            <a:xfrm rot="20187938">
              <a:off x="5954281" y="1896800"/>
              <a:ext cx="298138" cy="298138"/>
              <a:chOff x="8020258" y="1896625"/>
              <a:chExt cx="2158721" cy="2158721"/>
            </a:xfrm>
            <a:solidFill>
              <a:schemeClr val="accent2">
                <a:lumMod val="60000"/>
                <a:lumOff val="40000"/>
              </a:schemeClr>
            </a:solidFill>
          </p:grpSpPr>
          <p:pic>
            <p:nvPicPr>
              <p:cNvPr id="96" name="Graphic 95" descr="Leaf with solid fill">
                <a:extLst>
                  <a:ext uri="{FF2B5EF4-FFF2-40B4-BE49-F238E27FC236}">
                    <a16:creationId xmlns:a16="http://schemas.microsoft.com/office/drawing/2014/main" id="{FAF1A7D9-4072-DACD-1068-06B82ADF53F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20258" y="1896625"/>
                <a:ext cx="2158721" cy="2158721"/>
              </a:xfrm>
              <a:prstGeom prst="rect">
                <a:avLst/>
              </a:prstGeom>
            </p:spPr>
          </p:pic>
          <p:sp>
            <p:nvSpPr>
              <p:cNvPr id="97" name="Oval 96">
                <a:extLst>
                  <a:ext uri="{FF2B5EF4-FFF2-40B4-BE49-F238E27FC236}">
                    <a16:creationId xmlns:a16="http://schemas.microsoft.com/office/drawing/2014/main" id="{B9D11D17-1F4D-BD79-415A-20BC833F1F1F}"/>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ED1FDC93-CD2C-E660-D4D2-54B14DFDEF81}"/>
                </a:ext>
              </a:extLst>
            </p:cNvPr>
            <p:cNvGrpSpPr/>
            <p:nvPr/>
          </p:nvGrpSpPr>
          <p:grpSpPr>
            <a:xfrm rot="944021">
              <a:off x="5990249" y="1385310"/>
              <a:ext cx="673852" cy="673852"/>
              <a:chOff x="8020258" y="1896625"/>
              <a:chExt cx="2158721" cy="2158721"/>
            </a:xfrm>
            <a:solidFill>
              <a:schemeClr val="accent2">
                <a:lumMod val="60000"/>
                <a:lumOff val="40000"/>
              </a:schemeClr>
            </a:solidFill>
          </p:grpSpPr>
          <p:pic>
            <p:nvPicPr>
              <p:cNvPr id="99" name="Graphic 98" descr="Leaf with solid fill">
                <a:extLst>
                  <a:ext uri="{FF2B5EF4-FFF2-40B4-BE49-F238E27FC236}">
                    <a16:creationId xmlns:a16="http://schemas.microsoft.com/office/drawing/2014/main" id="{6BB0B44E-CC7B-58D9-7870-DA92ACF16DD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20258" y="1896625"/>
                <a:ext cx="2158721" cy="2158721"/>
              </a:xfrm>
              <a:prstGeom prst="rect">
                <a:avLst/>
              </a:prstGeom>
            </p:spPr>
          </p:pic>
          <p:sp>
            <p:nvSpPr>
              <p:cNvPr id="100" name="Oval 99">
                <a:extLst>
                  <a:ext uri="{FF2B5EF4-FFF2-40B4-BE49-F238E27FC236}">
                    <a16:creationId xmlns:a16="http://schemas.microsoft.com/office/drawing/2014/main" id="{C658EE88-592A-538E-254E-0B7DBAF78A62}"/>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8C755A47-8C53-939F-24B4-CD1DE2AAFAA8}"/>
                </a:ext>
              </a:extLst>
            </p:cNvPr>
            <p:cNvGrpSpPr/>
            <p:nvPr/>
          </p:nvGrpSpPr>
          <p:grpSpPr>
            <a:xfrm rot="20187938">
              <a:off x="5903370" y="1334201"/>
              <a:ext cx="298138" cy="298138"/>
              <a:chOff x="8020258" y="1896625"/>
              <a:chExt cx="2158721" cy="2158721"/>
            </a:xfrm>
            <a:solidFill>
              <a:schemeClr val="accent2"/>
            </a:solidFill>
          </p:grpSpPr>
          <p:pic>
            <p:nvPicPr>
              <p:cNvPr id="102" name="Graphic 101" descr="Leaf with solid fill">
                <a:extLst>
                  <a:ext uri="{FF2B5EF4-FFF2-40B4-BE49-F238E27FC236}">
                    <a16:creationId xmlns:a16="http://schemas.microsoft.com/office/drawing/2014/main" id="{16442C14-EA23-6FF4-3EA4-03086BEF6C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20258" y="1896625"/>
                <a:ext cx="2158721" cy="2158721"/>
              </a:xfrm>
              <a:prstGeom prst="rect">
                <a:avLst/>
              </a:prstGeom>
            </p:spPr>
          </p:pic>
          <p:sp>
            <p:nvSpPr>
              <p:cNvPr id="103" name="Oval 102">
                <a:extLst>
                  <a:ext uri="{FF2B5EF4-FFF2-40B4-BE49-F238E27FC236}">
                    <a16:creationId xmlns:a16="http://schemas.microsoft.com/office/drawing/2014/main" id="{0C7A4835-54DB-2B36-3579-0099BF0C63B3}"/>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4F281C91-BD47-8D6B-C0F3-E2ECA73A0043}"/>
                </a:ext>
              </a:extLst>
            </p:cNvPr>
            <p:cNvGrpSpPr/>
            <p:nvPr/>
          </p:nvGrpSpPr>
          <p:grpSpPr>
            <a:xfrm rot="1046721">
              <a:off x="6154353" y="1007277"/>
              <a:ext cx="524825" cy="524825"/>
              <a:chOff x="8020258" y="1896625"/>
              <a:chExt cx="2158721" cy="2158721"/>
            </a:xfrm>
            <a:solidFill>
              <a:schemeClr val="accent2"/>
            </a:solidFill>
          </p:grpSpPr>
          <p:pic>
            <p:nvPicPr>
              <p:cNvPr id="108" name="Graphic 107" descr="Leaf with solid fill">
                <a:extLst>
                  <a:ext uri="{FF2B5EF4-FFF2-40B4-BE49-F238E27FC236}">
                    <a16:creationId xmlns:a16="http://schemas.microsoft.com/office/drawing/2014/main" id="{C3EC01AD-8774-6E0F-022F-350CFD48A6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20258" y="1896625"/>
                <a:ext cx="2158721" cy="2158721"/>
              </a:xfrm>
              <a:prstGeom prst="rect">
                <a:avLst/>
              </a:prstGeom>
            </p:spPr>
          </p:pic>
          <p:sp>
            <p:nvSpPr>
              <p:cNvPr id="109" name="Oval 108">
                <a:extLst>
                  <a:ext uri="{FF2B5EF4-FFF2-40B4-BE49-F238E27FC236}">
                    <a16:creationId xmlns:a16="http://schemas.microsoft.com/office/drawing/2014/main" id="{32630809-CB29-31CE-CE27-E51B80F5863A}"/>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042470B7-606B-F3AF-01E9-CE9E50F334B8}"/>
                </a:ext>
              </a:extLst>
            </p:cNvPr>
            <p:cNvGrpSpPr/>
            <p:nvPr/>
          </p:nvGrpSpPr>
          <p:grpSpPr>
            <a:xfrm rot="15572889">
              <a:off x="5219750" y="1152461"/>
              <a:ext cx="524825" cy="524825"/>
              <a:chOff x="8020258" y="1896625"/>
              <a:chExt cx="2158721" cy="2158721"/>
            </a:xfrm>
            <a:solidFill>
              <a:srgbClr val="5682CA"/>
            </a:solidFill>
          </p:grpSpPr>
          <p:pic>
            <p:nvPicPr>
              <p:cNvPr id="121" name="Graphic 120" descr="Leaf with solid fill">
                <a:extLst>
                  <a:ext uri="{FF2B5EF4-FFF2-40B4-BE49-F238E27FC236}">
                    <a16:creationId xmlns:a16="http://schemas.microsoft.com/office/drawing/2014/main" id="{FF1D3206-E9FC-3E9E-F71A-2F98DB72E2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20258" y="1896625"/>
                <a:ext cx="2158721" cy="2158721"/>
              </a:xfrm>
              <a:prstGeom prst="rect">
                <a:avLst/>
              </a:prstGeom>
            </p:spPr>
          </p:pic>
          <p:sp>
            <p:nvSpPr>
              <p:cNvPr id="122" name="Oval 121">
                <a:extLst>
                  <a:ext uri="{FF2B5EF4-FFF2-40B4-BE49-F238E27FC236}">
                    <a16:creationId xmlns:a16="http://schemas.microsoft.com/office/drawing/2014/main" id="{4712A71A-687F-6CEA-C868-68BDDA63DAEC}"/>
                  </a:ext>
                </a:extLst>
              </p:cNvPr>
              <p:cNvSpPr/>
              <p:nvPr/>
            </p:nvSpPr>
            <p:spPr>
              <a:xfrm>
                <a:off x="8450664" y="2642717"/>
                <a:ext cx="984738" cy="8792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87AE4139-37B3-3E81-71D6-B3CE4C8454D0}"/>
                </a:ext>
              </a:extLst>
            </p:cNvPr>
            <p:cNvGrpSpPr/>
            <p:nvPr/>
          </p:nvGrpSpPr>
          <p:grpSpPr>
            <a:xfrm rot="15572889">
              <a:off x="5002608" y="871604"/>
              <a:ext cx="365082" cy="365082"/>
              <a:chOff x="8020258" y="1896625"/>
              <a:chExt cx="2158721" cy="2158721"/>
            </a:xfrm>
            <a:solidFill>
              <a:srgbClr val="5682CA"/>
            </a:solidFill>
          </p:grpSpPr>
          <p:pic>
            <p:nvPicPr>
              <p:cNvPr id="124" name="Graphic 123" descr="Leaf with solid fill">
                <a:extLst>
                  <a:ext uri="{FF2B5EF4-FFF2-40B4-BE49-F238E27FC236}">
                    <a16:creationId xmlns:a16="http://schemas.microsoft.com/office/drawing/2014/main" id="{562AF51F-3518-6A4D-F6AB-05804BDB34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20258" y="1896625"/>
                <a:ext cx="2158721" cy="2158721"/>
              </a:xfrm>
              <a:prstGeom prst="rect">
                <a:avLst/>
              </a:prstGeom>
            </p:spPr>
          </p:pic>
          <p:sp>
            <p:nvSpPr>
              <p:cNvPr id="125" name="Oval 124">
                <a:extLst>
                  <a:ext uri="{FF2B5EF4-FFF2-40B4-BE49-F238E27FC236}">
                    <a16:creationId xmlns:a16="http://schemas.microsoft.com/office/drawing/2014/main" id="{394E981C-6019-E97C-D10B-891DEDC246B0}"/>
                  </a:ext>
                </a:extLst>
              </p:cNvPr>
              <p:cNvSpPr/>
              <p:nvPr/>
            </p:nvSpPr>
            <p:spPr>
              <a:xfrm>
                <a:off x="8450664" y="2642717"/>
                <a:ext cx="984738" cy="8792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6B64C054-DAB9-9375-61F8-06CDB8DD45C8}"/>
                </a:ext>
              </a:extLst>
            </p:cNvPr>
            <p:cNvGrpSpPr/>
            <p:nvPr/>
          </p:nvGrpSpPr>
          <p:grpSpPr>
            <a:xfrm rot="17344357">
              <a:off x="5190365" y="1852451"/>
              <a:ext cx="673852" cy="673852"/>
              <a:chOff x="8020258" y="1896625"/>
              <a:chExt cx="2158721" cy="2158721"/>
            </a:xfrm>
            <a:solidFill>
              <a:schemeClr val="tx2">
                <a:lumMod val="60000"/>
                <a:lumOff val="40000"/>
              </a:schemeClr>
            </a:solidFill>
          </p:grpSpPr>
          <p:pic>
            <p:nvPicPr>
              <p:cNvPr id="127" name="Graphic 126" descr="Leaf with solid fill">
                <a:extLst>
                  <a:ext uri="{FF2B5EF4-FFF2-40B4-BE49-F238E27FC236}">
                    <a16:creationId xmlns:a16="http://schemas.microsoft.com/office/drawing/2014/main" id="{03F1202F-5AF6-E87A-231C-D6D73A2442B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020258" y="1896625"/>
                <a:ext cx="2158721" cy="2158721"/>
              </a:xfrm>
              <a:prstGeom prst="rect">
                <a:avLst/>
              </a:prstGeom>
            </p:spPr>
          </p:pic>
          <p:sp>
            <p:nvSpPr>
              <p:cNvPr id="128" name="Oval 127">
                <a:extLst>
                  <a:ext uri="{FF2B5EF4-FFF2-40B4-BE49-F238E27FC236}">
                    <a16:creationId xmlns:a16="http://schemas.microsoft.com/office/drawing/2014/main" id="{052665BF-88F7-E0E5-F3CF-C2EC35739E41}"/>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1DB4717B-734A-2AD8-D20E-BD3E79311AC6}"/>
                </a:ext>
              </a:extLst>
            </p:cNvPr>
            <p:cNvGrpSpPr/>
            <p:nvPr/>
          </p:nvGrpSpPr>
          <p:grpSpPr>
            <a:xfrm rot="15572889">
              <a:off x="5395611" y="1606643"/>
              <a:ext cx="365082" cy="365082"/>
              <a:chOff x="8020258" y="1896625"/>
              <a:chExt cx="2158721" cy="2158721"/>
            </a:xfrm>
            <a:solidFill>
              <a:srgbClr val="5682CA"/>
            </a:solidFill>
          </p:grpSpPr>
          <p:pic>
            <p:nvPicPr>
              <p:cNvPr id="130" name="Graphic 129" descr="Leaf with solid fill">
                <a:extLst>
                  <a:ext uri="{FF2B5EF4-FFF2-40B4-BE49-F238E27FC236}">
                    <a16:creationId xmlns:a16="http://schemas.microsoft.com/office/drawing/2014/main" id="{8D7AC9B0-9E3B-6BD1-090D-21D39F49D0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20258" y="1896625"/>
                <a:ext cx="2158721" cy="2158721"/>
              </a:xfrm>
              <a:prstGeom prst="rect">
                <a:avLst/>
              </a:prstGeom>
            </p:spPr>
          </p:pic>
          <p:sp>
            <p:nvSpPr>
              <p:cNvPr id="131" name="Oval 130">
                <a:extLst>
                  <a:ext uri="{FF2B5EF4-FFF2-40B4-BE49-F238E27FC236}">
                    <a16:creationId xmlns:a16="http://schemas.microsoft.com/office/drawing/2014/main" id="{07525A9B-95B4-A06E-3212-E85C0859664E}"/>
                  </a:ext>
                </a:extLst>
              </p:cNvPr>
              <p:cNvSpPr/>
              <p:nvPr/>
            </p:nvSpPr>
            <p:spPr>
              <a:xfrm>
                <a:off x="8450664" y="2642717"/>
                <a:ext cx="984738" cy="8792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FC181159-B8B8-6C20-506E-C3E685FCBD63}"/>
                </a:ext>
              </a:extLst>
            </p:cNvPr>
            <p:cNvGrpSpPr/>
            <p:nvPr/>
          </p:nvGrpSpPr>
          <p:grpSpPr>
            <a:xfrm rot="17411021">
              <a:off x="4848844" y="2016623"/>
              <a:ext cx="524825" cy="524825"/>
              <a:chOff x="8020258" y="1896625"/>
              <a:chExt cx="2158721" cy="2158721"/>
            </a:xfrm>
            <a:solidFill>
              <a:schemeClr val="tx2">
                <a:lumMod val="60000"/>
                <a:lumOff val="40000"/>
              </a:schemeClr>
            </a:solidFill>
          </p:grpSpPr>
          <p:pic>
            <p:nvPicPr>
              <p:cNvPr id="133" name="Graphic 132" descr="Leaf with solid fill">
                <a:extLst>
                  <a:ext uri="{FF2B5EF4-FFF2-40B4-BE49-F238E27FC236}">
                    <a16:creationId xmlns:a16="http://schemas.microsoft.com/office/drawing/2014/main" id="{15B31D2B-B631-54A9-D00E-6CB439DED1D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020258" y="1896625"/>
                <a:ext cx="2158721" cy="2158721"/>
              </a:xfrm>
              <a:prstGeom prst="rect">
                <a:avLst/>
              </a:prstGeom>
            </p:spPr>
          </p:pic>
          <p:sp>
            <p:nvSpPr>
              <p:cNvPr id="134" name="Oval 133">
                <a:extLst>
                  <a:ext uri="{FF2B5EF4-FFF2-40B4-BE49-F238E27FC236}">
                    <a16:creationId xmlns:a16="http://schemas.microsoft.com/office/drawing/2014/main" id="{2A3B1BDA-DA67-7930-D518-73AAA618AD63}"/>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915E6FC6-9702-5838-B2D0-9023E140D3A6}"/>
                </a:ext>
              </a:extLst>
            </p:cNvPr>
            <p:cNvGrpSpPr/>
            <p:nvPr/>
          </p:nvGrpSpPr>
          <p:grpSpPr>
            <a:xfrm rot="17350685">
              <a:off x="4691143" y="1935706"/>
              <a:ext cx="268544" cy="268544"/>
              <a:chOff x="8020258" y="1896625"/>
              <a:chExt cx="2158721" cy="2158721"/>
            </a:xfrm>
            <a:solidFill>
              <a:srgbClr val="5682CA"/>
            </a:solidFill>
          </p:grpSpPr>
          <p:pic>
            <p:nvPicPr>
              <p:cNvPr id="136" name="Graphic 135" descr="Leaf with solid fill">
                <a:extLst>
                  <a:ext uri="{FF2B5EF4-FFF2-40B4-BE49-F238E27FC236}">
                    <a16:creationId xmlns:a16="http://schemas.microsoft.com/office/drawing/2014/main" id="{B3584931-8651-AA6D-D8C5-1CEF742332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20258" y="1896625"/>
                <a:ext cx="2158721" cy="2158721"/>
              </a:xfrm>
              <a:prstGeom prst="rect">
                <a:avLst/>
              </a:prstGeom>
            </p:spPr>
          </p:pic>
          <p:sp>
            <p:nvSpPr>
              <p:cNvPr id="137" name="Oval 136">
                <a:extLst>
                  <a:ext uri="{FF2B5EF4-FFF2-40B4-BE49-F238E27FC236}">
                    <a16:creationId xmlns:a16="http://schemas.microsoft.com/office/drawing/2014/main" id="{2A278FE4-0994-5E7F-FB88-4FEB08C47AF5}"/>
                  </a:ext>
                </a:extLst>
              </p:cNvPr>
              <p:cNvSpPr/>
              <p:nvPr/>
            </p:nvSpPr>
            <p:spPr>
              <a:xfrm>
                <a:off x="8450664" y="2642717"/>
                <a:ext cx="984738" cy="8792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id="{FBAD5A7D-D364-B357-B63C-0179FC7AD334}"/>
                </a:ext>
              </a:extLst>
            </p:cNvPr>
            <p:cNvGrpSpPr/>
            <p:nvPr/>
          </p:nvGrpSpPr>
          <p:grpSpPr>
            <a:xfrm rot="17344357">
              <a:off x="5042023" y="3236619"/>
              <a:ext cx="673852" cy="673852"/>
              <a:chOff x="8020258" y="1896625"/>
              <a:chExt cx="2158721" cy="2158721"/>
            </a:xfrm>
            <a:solidFill>
              <a:schemeClr val="tx2">
                <a:lumMod val="20000"/>
                <a:lumOff val="80000"/>
              </a:schemeClr>
            </a:solidFill>
          </p:grpSpPr>
          <p:pic>
            <p:nvPicPr>
              <p:cNvPr id="139" name="Graphic 138" descr="Leaf with solid fill">
                <a:extLst>
                  <a:ext uri="{FF2B5EF4-FFF2-40B4-BE49-F238E27FC236}">
                    <a16:creationId xmlns:a16="http://schemas.microsoft.com/office/drawing/2014/main" id="{14ED9067-7F90-ECB0-4174-6370B27A198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020258" y="1896625"/>
                <a:ext cx="2158721" cy="2158721"/>
              </a:xfrm>
              <a:prstGeom prst="rect">
                <a:avLst/>
              </a:prstGeom>
            </p:spPr>
          </p:pic>
          <p:sp>
            <p:nvSpPr>
              <p:cNvPr id="140" name="Oval 139">
                <a:extLst>
                  <a:ext uri="{FF2B5EF4-FFF2-40B4-BE49-F238E27FC236}">
                    <a16:creationId xmlns:a16="http://schemas.microsoft.com/office/drawing/2014/main" id="{68C11AE4-E667-8BA4-AF23-0735F95765EB}"/>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id="{545A5D86-3A4E-DA72-8075-1D07E0B2518C}"/>
                </a:ext>
              </a:extLst>
            </p:cNvPr>
            <p:cNvGrpSpPr/>
            <p:nvPr/>
          </p:nvGrpSpPr>
          <p:grpSpPr>
            <a:xfrm rot="15572889">
              <a:off x="5334396" y="2993719"/>
              <a:ext cx="365082" cy="365082"/>
              <a:chOff x="8020258" y="1896625"/>
              <a:chExt cx="2158721" cy="2158721"/>
            </a:xfrm>
            <a:solidFill>
              <a:schemeClr val="tx2">
                <a:lumMod val="20000"/>
                <a:lumOff val="80000"/>
              </a:schemeClr>
            </a:solidFill>
          </p:grpSpPr>
          <p:pic>
            <p:nvPicPr>
              <p:cNvPr id="142" name="Graphic 141" descr="Leaf with solid fill">
                <a:extLst>
                  <a:ext uri="{FF2B5EF4-FFF2-40B4-BE49-F238E27FC236}">
                    <a16:creationId xmlns:a16="http://schemas.microsoft.com/office/drawing/2014/main" id="{07B8CD7B-0B2B-6685-12FD-53EFC55701A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020258" y="1896625"/>
                <a:ext cx="2158721" cy="2158721"/>
              </a:xfrm>
              <a:prstGeom prst="rect">
                <a:avLst/>
              </a:prstGeom>
            </p:spPr>
          </p:pic>
          <p:sp>
            <p:nvSpPr>
              <p:cNvPr id="143" name="Oval 142">
                <a:extLst>
                  <a:ext uri="{FF2B5EF4-FFF2-40B4-BE49-F238E27FC236}">
                    <a16:creationId xmlns:a16="http://schemas.microsoft.com/office/drawing/2014/main" id="{7ACD5BA1-EFA2-94F0-6EE8-6982DD42CAC7}"/>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F6AAC836-BB9E-2A97-9540-45A67BA433D8}"/>
                </a:ext>
              </a:extLst>
            </p:cNvPr>
            <p:cNvGrpSpPr/>
            <p:nvPr/>
          </p:nvGrpSpPr>
          <p:grpSpPr>
            <a:xfrm rot="15572889">
              <a:off x="4999454" y="2520091"/>
              <a:ext cx="524825" cy="524825"/>
              <a:chOff x="8020258" y="1896625"/>
              <a:chExt cx="2158721" cy="2158721"/>
            </a:xfrm>
            <a:solidFill>
              <a:schemeClr val="tx2">
                <a:lumMod val="40000"/>
                <a:lumOff val="60000"/>
              </a:schemeClr>
            </a:solidFill>
          </p:grpSpPr>
          <p:pic>
            <p:nvPicPr>
              <p:cNvPr id="145" name="Graphic 144" descr="Leaf with solid fill">
                <a:extLst>
                  <a:ext uri="{FF2B5EF4-FFF2-40B4-BE49-F238E27FC236}">
                    <a16:creationId xmlns:a16="http://schemas.microsoft.com/office/drawing/2014/main" id="{7CFBD599-AA1D-0734-3D19-AFFF835B7B2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020258" y="1896625"/>
                <a:ext cx="2158721" cy="2158721"/>
              </a:xfrm>
              <a:prstGeom prst="rect">
                <a:avLst/>
              </a:prstGeom>
            </p:spPr>
          </p:pic>
          <p:sp>
            <p:nvSpPr>
              <p:cNvPr id="146" name="Oval 145">
                <a:extLst>
                  <a:ext uri="{FF2B5EF4-FFF2-40B4-BE49-F238E27FC236}">
                    <a16:creationId xmlns:a16="http://schemas.microsoft.com/office/drawing/2014/main" id="{511D1B80-8927-F866-167A-2964F66DABA2}"/>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C35E6FE6-CADB-5FE7-9766-819CD58D3737}"/>
                </a:ext>
              </a:extLst>
            </p:cNvPr>
            <p:cNvGrpSpPr/>
            <p:nvPr/>
          </p:nvGrpSpPr>
          <p:grpSpPr>
            <a:xfrm rot="17350685">
              <a:off x="4855446" y="3291013"/>
              <a:ext cx="365082" cy="365082"/>
              <a:chOff x="8020258" y="1896625"/>
              <a:chExt cx="2158721" cy="2158721"/>
            </a:xfrm>
            <a:solidFill>
              <a:schemeClr val="tx2">
                <a:lumMod val="20000"/>
                <a:lumOff val="80000"/>
              </a:schemeClr>
            </a:solidFill>
          </p:grpSpPr>
          <p:pic>
            <p:nvPicPr>
              <p:cNvPr id="148" name="Graphic 147" descr="Leaf with solid fill">
                <a:extLst>
                  <a:ext uri="{FF2B5EF4-FFF2-40B4-BE49-F238E27FC236}">
                    <a16:creationId xmlns:a16="http://schemas.microsoft.com/office/drawing/2014/main" id="{CEA03992-45D4-4B41-C0AF-A60BF497C54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020258" y="1896625"/>
                <a:ext cx="2158721" cy="2158721"/>
              </a:xfrm>
              <a:prstGeom prst="rect">
                <a:avLst/>
              </a:prstGeom>
            </p:spPr>
          </p:pic>
          <p:sp>
            <p:nvSpPr>
              <p:cNvPr id="149" name="Oval 148">
                <a:extLst>
                  <a:ext uri="{FF2B5EF4-FFF2-40B4-BE49-F238E27FC236}">
                    <a16:creationId xmlns:a16="http://schemas.microsoft.com/office/drawing/2014/main" id="{2CD102B5-7643-2E07-4674-BED893CD5F28}"/>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EBC66828-19FE-B452-DD3F-20A37E1967F4}"/>
                </a:ext>
              </a:extLst>
            </p:cNvPr>
            <p:cNvGrpSpPr/>
            <p:nvPr/>
          </p:nvGrpSpPr>
          <p:grpSpPr>
            <a:xfrm rot="15972438">
              <a:off x="4625936" y="2697057"/>
              <a:ext cx="673852" cy="673852"/>
              <a:chOff x="8020258" y="1896625"/>
              <a:chExt cx="2158721" cy="2158721"/>
            </a:xfrm>
            <a:solidFill>
              <a:schemeClr val="tx2">
                <a:lumMod val="40000"/>
                <a:lumOff val="60000"/>
              </a:schemeClr>
            </a:solidFill>
          </p:grpSpPr>
          <p:pic>
            <p:nvPicPr>
              <p:cNvPr id="151" name="Graphic 150" descr="Leaf with solid fill">
                <a:extLst>
                  <a:ext uri="{FF2B5EF4-FFF2-40B4-BE49-F238E27FC236}">
                    <a16:creationId xmlns:a16="http://schemas.microsoft.com/office/drawing/2014/main" id="{E76BA3A8-C6AD-4F11-EB50-BDAFEC6B12FE}"/>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020258" y="1896625"/>
                <a:ext cx="2158721" cy="2158721"/>
              </a:xfrm>
              <a:prstGeom prst="rect">
                <a:avLst/>
              </a:prstGeom>
            </p:spPr>
          </p:pic>
          <p:sp>
            <p:nvSpPr>
              <p:cNvPr id="152" name="Oval 151">
                <a:extLst>
                  <a:ext uri="{FF2B5EF4-FFF2-40B4-BE49-F238E27FC236}">
                    <a16:creationId xmlns:a16="http://schemas.microsoft.com/office/drawing/2014/main" id="{61A45887-FB1D-0750-9C53-B4DD407E226C}"/>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87A50CBF-F0A8-FC5C-1CC2-8C4BB80FFC9A}"/>
                </a:ext>
              </a:extLst>
            </p:cNvPr>
            <p:cNvGrpSpPr/>
            <p:nvPr/>
          </p:nvGrpSpPr>
          <p:grpSpPr>
            <a:xfrm rot="15572889">
              <a:off x="4510662" y="3053013"/>
              <a:ext cx="365082" cy="365082"/>
              <a:chOff x="8020258" y="1896625"/>
              <a:chExt cx="2158721" cy="2158721"/>
            </a:xfrm>
            <a:solidFill>
              <a:schemeClr val="tx2">
                <a:lumMod val="20000"/>
                <a:lumOff val="80000"/>
              </a:schemeClr>
            </a:solidFill>
          </p:grpSpPr>
          <p:pic>
            <p:nvPicPr>
              <p:cNvPr id="154" name="Graphic 153" descr="Leaf with solid fill">
                <a:extLst>
                  <a:ext uri="{FF2B5EF4-FFF2-40B4-BE49-F238E27FC236}">
                    <a16:creationId xmlns:a16="http://schemas.microsoft.com/office/drawing/2014/main" id="{7221AE2A-2725-147C-D210-18EF044D46A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020258" y="1896625"/>
                <a:ext cx="2158721" cy="2158721"/>
              </a:xfrm>
              <a:prstGeom prst="rect">
                <a:avLst/>
              </a:prstGeom>
            </p:spPr>
          </p:pic>
          <p:sp>
            <p:nvSpPr>
              <p:cNvPr id="155" name="Oval 154">
                <a:extLst>
                  <a:ext uri="{FF2B5EF4-FFF2-40B4-BE49-F238E27FC236}">
                    <a16:creationId xmlns:a16="http://schemas.microsoft.com/office/drawing/2014/main" id="{F3D3EACC-066D-9CAD-BF7D-A12900AC5205}"/>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2D52B537-C4C3-A235-2E08-71557AD3F946}"/>
                </a:ext>
              </a:extLst>
            </p:cNvPr>
            <p:cNvGrpSpPr/>
            <p:nvPr/>
          </p:nvGrpSpPr>
          <p:grpSpPr>
            <a:xfrm rot="16437103">
              <a:off x="5026873" y="1397818"/>
              <a:ext cx="365082" cy="365082"/>
              <a:chOff x="8020258" y="1896625"/>
              <a:chExt cx="2158721" cy="2158721"/>
            </a:xfrm>
            <a:solidFill>
              <a:srgbClr val="5682CA"/>
            </a:solidFill>
          </p:grpSpPr>
          <p:pic>
            <p:nvPicPr>
              <p:cNvPr id="160" name="Graphic 159" descr="Leaf with solid fill">
                <a:extLst>
                  <a:ext uri="{FF2B5EF4-FFF2-40B4-BE49-F238E27FC236}">
                    <a16:creationId xmlns:a16="http://schemas.microsoft.com/office/drawing/2014/main" id="{F28E56C2-55A3-130A-E67A-07FCB9D9E8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20258" y="1896625"/>
                <a:ext cx="2158721" cy="2158721"/>
              </a:xfrm>
              <a:prstGeom prst="rect">
                <a:avLst/>
              </a:prstGeom>
            </p:spPr>
          </p:pic>
          <p:sp>
            <p:nvSpPr>
              <p:cNvPr id="161" name="Oval 160">
                <a:extLst>
                  <a:ext uri="{FF2B5EF4-FFF2-40B4-BE49-F238E27FC236}">
                    <a16:creationId xmlns:a16="http://schemas.microsoft.com/office/drawing/2014/main" id="{F1CA6D9B-8312-75CB-14A2-03FA1476450A}"/>
                  </a:ext>
                </a:extLst>
              </p:cNvPr>
              <p:cNvSpPr/>
              <p:nvPr/>
            </p:nvSpPr>
            <p:spPr>
              <a:xfrm>
                <a:off x="8450664" y="2642717"/>
                <a:ext cx="984738" cy="8792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18132468-A040-5E07-ECC4-710BB4723DB1}"/>
                </a:ext>
              </a:extLst>
            </p:cNvPr>
            <p:cNvGrpSpPr/>
            <p:nvPr/>
          </p:nvGrpSpPr>
          <p:grpSpPr>
            <a:xfrm rot="17344357">
              <a:off x="4390283" y="2113544"/>
              <a:ext cx="673852" cy="673852"/>
              <a:chOff x="8020258" y="1896625"/>
              <a:chExt cx="2158721" cy="2158721"/>
            </a:xfrm>
            <a:solidFill>
              <a:schemeClr val="tx2">
                <a:lumMod val="60000"/>
                <a:lumOff val="40000"/>
              </a:schemeClr>
            </a:solidFill>
          </p:grpSpPr>
          <p:pic>
            <p:nvPicPr>
              <p:cNvPr id="163" name="Graphic 162" descr="Leaf with solid fill">
                <a:extLst>
                  <a:ext uri="{FF2B5EF4-FFF2-40B4-BE49-F238E27FC236}">
                    <a16:creationId xmlns:a16="http://schemas.microsoft.com/office/drawing/2014/main" id="{D3CA9132-9940-5121-D3E4-ABADF4C1DF0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020258" y="1896625"/>
                <a:ext cx="2158721" cy="2158721"/>
              </a:xfrm>
              <a:prstGeom prst="rect">
                <a:avLst/>
              </a:prstGeom>
            </p:spPr>
          </p:pic>
          <p:sp>
            <p:nvSpPr>
              <p:cNvPr id="164" name="Oval 163">
                <a:extLst>
                  <a:ext uri="{FF2B5EF4-FFF2-40B4-BE49-F238E27FC236}">
                    <a16:creationId xmlns:a16="http://schemas.microsoft.com/office/drawing/2014/main" id="{3166349C-CFD2-0DF7-7A4F-1F43AACF19A1}"/>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79ED9BCB-F94C-C6FC-BCF2-0EDBF3A160A9}"/>
                </a:ext>
              </a:extLst>
            </p:cNvPr>
            <p:cNvGrpSpPr/>
            <p:nvPr/>
          </p:nvGrpSpPr>
          <p:grpSpPr>
            <a:xfrm rot="17350685">
              <a:off x="5013817" y="1796235"/>
              <a:ext cx="268544" cy="268544"/>
              <a:chOff x="8020258" y="1896625"/>
              <a:chExt cx="2158721" cy="2158721"/>
            </a:xfrm>
            <a:solidFill>
              <a:schemeClr val="tx2">
                <a:lumMod val="60000"/>
                <a:lumOff val="40000"/>
              </a:schemeClr>
            </a:solidFill>
          </p:grpSpPr>
          <p:pic>
            <p:nvPicPr>
              <p:cNvPr id="166" name="Graphic 165" descr="Leaf with solid fill">
                <a:extLst>
                  <a:ext uri="{FF2B5EF4-FFF2-40B4-BE49-F238E27FC236}">
                    <a16:creationId xmlns:a16="http://schemas.microsoft.com/office/drawing/2014/main" id="{998FD386-1DEB-2C2C-8BAE-37FBE9B286C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020258" y="1896625"/>
                <a:ext cx="2158721" cy="2158721"/>
              </a:xfrm>
              <a:prstGeom prst="rect">
                <a:avLst/>
              </a:prstGeom>
            </p:spPr>
          </p:pic>
          <p:sp>
            <p:nvSpPr>
              <p:cNvPr id="167" name="Oval 166">
                <a:extLst>
                  <a:ext uri="{FF2B5EF4-FFF2-40B4-BE49-F238E27FC236}">
                    <a16:creationId xmlns:a16="http://schemas.microsoft.com/office/drawing/2014/main" id="{A49CB804-F42E-A6ED-593D-C4268D016179}"/>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48E5C828-ABA0-8C97-F06A-AD6CB4209A84}"/>
                </a:ext>
              </a:extLst>
            </p:cNvPr>
            <p:cNvGrpSpPr/>
            <p:nvPr/>
          </p:nvGrpSpPr>
          <p:grpSpPr>
            <a:xfrm rot="15572889">
              <a:off x="4311543" y="2673528"/>
              <a:ext cx="365082" cy="365082"/>
              <a:chOff x="8020258" y="1896625"/>
              <a:chExt cx="2158721" cy="2158721"/>
            </a:xfrm>
            <a:solidFill>
              <a:schemeClr val="tx2">
                <a:lumMod val="40000"/>
                <a:lumOff val="60000"/>
              </a:schemeClr>
            </a:solidFill>
          </p:grpSpPr>
          <p:pic>
            <p:nvPicPr>
              <p:cNvPr id="169" name="Graphic 168" descr="Leaf with solid fill">
                <a:extLst>
                  <a:ext uri="{FF2B5EF4-FFF2-40B4-BE49-F238E27FC236}">
                    <a16:creationId xmlns:a16="http://schemas.microsoft.com/office/drawing/2014/main" id="{87B1476B-B218-196F-9956-2D08C5435FE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020258" y="1896625"/>
                <a:ext cx="2158721" cy="2158721"/>
              </a:xfrm>
              <a:prstGeom prst="rect">
                <a:avLst/>
              </a:prstGeom>
            </p:spPr>
          </p:pic>
          <p:sp>
            <p:nvSpPr>
              <p:cNvPr id="170" name="Oval 169">
                <a:extLst>
                  <a:ext uri="{FF2B5EF4-FFF2-40B4-BE49-F238E27FC236}">
                    <a16:creationId xmlns:a16="http://schemas.microsoft.com/office/drawing/2014/main" id="{85ABBC1B-95D5-2A1E-B9A7-7DCAE8014E8D}"/>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2C63C8FA-FE30-2CD8-850D-40E1B4663A98}"/>
                </a:ext>
              </a:extLst>
            </p:cNvPr>
            <p:cNvGrpSpPr/>
            <p:nvPr/>
          </p:nvGrpSpPr>
          <p:grpSpPr>
            <a:xfrm rot="17418271">
              <a:off x="5158336" y="4980443"/>
              <a:ext cx="418242" cy="418242"/>
              <a:chOff x="8020258" y="1896625"/>
              <a:chExt cx="2158721" cy="2158721"/>
            </a:xfrm>
            <a:solidFill>
              <a:schemeClr val="accent1">
                <a:lumMod val="20000"/>
                <a:lumOff val="80000"/>
              </a:schemeClr>
            </a:solidFill>
          </p:grpSpPr>
          <p:pic>
            <p:nvPicPr>
              <p:cNvPr id="175" name="Graphic 174" descr="Leaf with solid fill">
                <a:extLst>
                  <a:ext uri="{FF2B5EF4-FFF2-40B4-BE49-F238E27FC236}">
                    <a16:creationId xmlns:a16="http://schemas.microsoft.com/office/drawing/2014/main" id="{F2F6ADB3-1F1B-3A98-ECE8-3DDB3E303A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20258" y="1896625"/>
                <a:ext cx="2158721" cy="2158721"/>
              </a:xfrm>
              <a:prstGeom prst="rect">
                <a:avLst/>
              </a:prstGeom>
            </p:spPr>
          </p:pic>
          <p:sp>
            <p:nvSpPr>
              <p:cNvPr id="176" name="Oval 175">
                <a:extLst>
                  <a:ext uri="{FF2B5EF4-FFF2-40B4-BE49-F238E27FC236}">
                    <a16:creationId xmlns:a16="http://schemas.microsoft.com/office/drawing/2014/main" id="{2554DB6D-CDA2-C8EF-8CDF-B89A210EEC9B}"/>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6">
              <a:extLst>
                <a:ext uri="{FF2B5EF4-FFF2-40B4-BE49-F238E27FC236}">
                  <a16:creationId xmlns:a16="http://schemas.microsoft.com/office/drawing/2014/main" id="{4AD64FB1-B9B7-AC6B-900B-BEC0317E6779}"/>
                </a:ext>
              </a:extLst>
            </p:cNvPr>
            <p:cNvGrpSpPr/>
            <p:nvPr/>
          </p:nvGrpSpPr>
          <p:grpSpPr>
            <a:xfrm rot="15011672">
              <a:off x="4845978" y="4374038"/>
              <a:ext cx="683947" cy="683947"/>
              <a:chOff x="8020258" y="1896625"/>
              <a:chExt cx="2158721" cy="2158721"/>
            </a:xfrm>
            <a:solidFill>
              <a:schemeClr val="accent1">
                <a:lumMod val="40000"/>
                <a:lumOff val="60000"/>
              </a:schemeClr>
            </a:solidFill>
          </p:grpSpPr>
          <p:pic>
            <p:nvPicPr>
              <p:cNvPr id="178" name="Graphic 177" descr="Leaf with solid fill">
                <a:extLst>
                  <a:ext uri="{FF2B5EF4-FFF2-40B4-BE49-F238E27FC236}">
                    <a16:creationId xmlns:a16="http://schemas.microsoft.com/office/drawing/2014/main" id="{6FB3931A-16F5-E350-5143-24A2A6CE97DE}"/>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020258" y="1896625"/>
                <a:ext cx="2158721" cy="2158721"/>
              </a:xfrm>
              <a:prstGeom prst="rect">
                <a:avLst/>
              </a:prstGeom>
            </p:spPr>
          </p:pic>
          <p:sp>
            <p:nvSpPr>
              <p:cNvPr id="179" name="Oval 178">
                <a:extLst>
                  <a:ext uri="{FF2B5EF4-FFF2-40B4-BE49-F238E27FC236}">
                    <a16:creationId xmlns:a16="http://schemas.microsoft.com/office/drawing/2014/main" id="{F24039AA-EBF9-F677-A49F-06300EC14978}"/>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a:extLst>
                <a:ext uri="{FF2B5EF4-FFF2-40B4-BE49-F238E27FC236}">
                  <a16:creationId xmlns:a16="http://schemas.microsoft.com/office/drawing/2014/main" id="{BF97654D-7236-5EC0-5317-C8A6DE03F7C9}"/>
                </a:ext>
              </a:extLst>
            </p:cNvPr>
            <p:cNvGrpSpPr/>
            <p:nvPr/>
          </p:nvGrpSpPr>
          <p:grpSpPr>
            <a:xfrm rot="17418271">
              <a:off x="4475935" y="5071546"/>
              <a:ext cx="418242" cy="418242"/>
              <a:chOff x="8020258" y="1896625"/>
              <a:chExt cx="2158721" cy="2158721"/>
            </a:xfrm>
            <a:solidFill>
              <a:schemeClr val="accent1">
                <a:lumMod val="40000"/>
                <a:lumOff val="60000"/>
              </a:schemeClr>
            </a:solidFill>
          </p:grpSpPr>
          <p:pic>
            <p:nvPicPr>
              <p:cNvPr id="181" name="Graphic 180" descr="Leaf with solid fill">
                <a:extLst>
                  <a:ext uri="{FF2B5EF4-FFF2-40B4-BE49-F238E27FC236}">
                    <a16:creationId xmlns:a16="http://schemas.microsoft.com/office/drawing/2014/main" id="{383F80C8-974A-7723-3251-64D556995225}"/>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020258" y="1896625"/>
                <a:ext cx="2158721" cy="2158721"/>
              </a:xfrm>
              <a:prstGeom prst="rect">
                <a:avLst/>
              </a:prstGeom>
            </p:spPr>
          </p:pic>
          <p:sp>
            <p:nvSpPr>
              <p:cNvPr id="182" name="Oval 181">
                <a:extLst>
                  <a:ext uri="{FF2B5EF4-FFF2-40B4-BE49-F238E27FC236}">
                    <a16:creationId xmlns:a16="http://schemas.microsoft.com/office/drawing/2014/main" id="{AD7699B9-8F32-3E88-6EC3-52C91E9000B3}"/>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82">
              <a:extLst>
                <a:ext uri="{FF2B5EF4-FFF2-40B4-BE49-F238E27FC236}">
                  <a16:creationId xmlns:a16="http://schemas.microsoft.com/office/drawing/2014/main" id="{85E515A3-6F43-8659-7316-607C69B072F1}"/>
                </a:ext>
              </a:extLst>
            </p:cNvPr>
            <p:cNvGrpSpPr/>
            <p:nvPr/>
          </p:nvGrpSpPr>
          <p:grpSpPr>
            <a:xfrm rot="17367759">
              <a:off x="4025561" y="4162399"/>
              <a:ext cx="809526" cy="809526"/>
              <a:chOff x="8020258" y="1896625"/>
              <a:chExt cx="2158721" cy="2158721"/>
            </a:xfrm>
            <a:solidFill>
              <a:schemeClr val="accent1">
                <a:lumMod val="60000"/>
                <a:lumOff val="40000"/>
              </a:schemeClr>
            </a:solidFill>
          </p:grpSpPr>
          <p:pic>
            <p:nvPicPr>
              <p:cNvPr id="184" name="Graphic 183" descr="Leaf with solid fill">
                <a:extLst>
                  <a:ext uri="{FF2B5EF4-FFF2-40B4-BE49-F238E27FC236}">
                    <a16:creationId xmlns:a16="http://schemas.microsoft.com/office/drawing/2014/main" id="{4E1CE0B3-535B-2126-3E70-AE97955FED2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020258" y="1896625"/>
                <a:ext cx="2158721" cy="2158721"/>
              </a:xfrm>
              <a:prstGeom prst="rect">
                <a:avLst/>
              </a:prstGeom>
            </p:spPr>
          </p:pic>
          <p:sp>
            <p:nvSpPr>
              <p:cNvPr id="185" name="Oval 184">
                <a:extLst>
                  <a:ext uri="{FF2B5EF4-FFF2-40B4-BE49-F238E27FC236}">
                    <a16:creationId xmlns:a16="http://schemas.microsoft.com/office/drawing/2014/main" id="{9C83B574-2A93-552B-760A-0425200FC373}"/>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2C6ED82-E27E-CF14-5A85-4FC77B0CF3B4}"/>
                </a:ext>
              </a:extLst>
            </p:cNvPr>
            <p:cNvGrpSpPr/>
            <p:nvPr/>
          </p:nvGrpSpPr>
          <p:grpSpPr>
            <a:xfrm rot="17418271">
              <a:off x="4698717" y="4708860"/>
              <a:ext cx="288934" cy="288934"/>
              <a:chOff x="8020258" y="1896625"/>
              <a:chExt cx="2158721" cy="2158721"/>
            </a:xfrm>
            <a:solidFill>
              <a:schemeClr val="accent1">
                <a:lumMod val="40000"/>
                <a:lumOff val="60000"/>
              </a:schemeClr>
            </a:solidFill>
          </p:grpSpPr>
          <p:pic>
            <p:nvPicPr>
              <p:cNvPr id="187" name="Graphic 186" descr="Leaf with solid fill">
                <a:extLst>
                  <a:ext uri="{FF2B5EF4-FFF2-40B4-BE49-F238E27FC236}">
                    <a16:creationId xmlns:a16="http://schemas.microsoft.com/office/drawing/2014/main" id="{EB3445B6-0030-CD26-60B4-4B4E3948AA7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020258" y="1896625"/>
                <a:ext cx="2158721" cy="2158721"/>
              </a:xfrm>
              <a:prstGeom prst="rect">
                <a:avLst/>
              </a:prstGeom>
            </p:spPr>
          </p:pic>
          <p:sp>
            <p:nvSpPr>
              <p:cNvPr id="188" name="Oval 187">
                <a:extLst>
                  <a:ext uri="{FF2B5EF4-FFF2-40B4-BE49-F238E27FC236}">
                    <a16:creationId xmlns:a16="http://schemas.microsoft.com/office/drawing/2014/main" id="{833160E7-5F9C-2126-999A-512907241FEB}"/>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a:extLst>
                <a:ext uri="{FF2B5EF4-FFF2-40B4-BE49-F238E27FC236}">
                  <a16:creationId xmlns:a16="http://schemas.microsoft.com/office/drawing/2014/main" id="{F0F387D9-735F-12AC-F204-8145F9B19E08}"/>
                </a:ext>
              </a:extLst>
            </p:cNvPr>
            <p:cNvGrpSpPr/>
            <p:nvPr/>
          </p:nvGrpSpPr>
          <p:grpSpPr>
            <a:xfrm rot="15916560">
              <a:off x="4069172" y="3174407"/>
              <a:ext cx="574469" cy="574469"/>
              <a:chOff x="8020258" y="1896625"/>
              <a:chExt cx="2158721" cy="2158721"/>
            </a:xfrm>
            <a:solidFill>
              <a:schemeClr val="accent1"/>
            </a:solidFill>
          </p:grpSpPr>
          <p:pic>
            <p:nvPicPr>
              <p:cNvPr id="190" name="Graphic 189" descr="Leaf with solid fill">
                <a:extLst>
                  <a:ext uri="{FF2B5EF4-FFF2-40B4-BE49-F238E27FC236}">
                    <a16:creationId xmlns:a16="http://schemas.microsoft.com/office/drawing/2014/main" id="{05179B89-1DF1-8918-D3CA-21D1BDC199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0258" y="1896625"/>
                <a:ext cx="2158721" cy="2158721"/>
              </a:xfrm>
              <a:prstGeom prst="rect">
                <a:avLst/>
              </a:prstGeom>
            </p:spPr>
          </p:pic>
          <p:sp>
            <p:nvSpPr>
              <p:cNvPr id="191" name="Oval 190">
                <a:extLst>
                  <a:ext uri="{FF2B5EF4-FFF2-40B4-BE49-F238E27FC236}">
                    <a16:creationId xmlns:a16="http://schemas.microsoft.com/office/drawing/2014/main" id="{505BD3FF-BB6D-45C9-3748-070DCA179BC5}"/>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81DCB20F-9D4D-3046-B5A4-9D740C811C4D}"/>
                </a:ext>
              </a:extLst>
            </p:cNvPr>
            <p:cNvGrpSpPr/>
            <p:nvPr/>
          </p:nvGrpSpPr>
          <p:grpSpPr>
            <a:xfrm rot="15011672">
              <a:off x="4295968" y="3571812"/>
              <a:ext cx="683947" cy="683947"/>
              <a:chOff x="8020258" y="1896625"/>
              <a:chExt cx="2158721" cy="2158721"/>
            </a:xfrm>
            <a:solidFill>
              <a:schemeClr val="accent1"/>
            </a:solidFill>
          </p:grpSpPr>
          <p:pic>
            <p:nvPicPr>
              <p:cNvPr id="193" name="Graphic 192" descr="Leaf with solid fill">
                <a:extLst>
                  <a:ext uri="{FF2B5EF4-FFF2-40B4-BE49-F238E27FC236}">
                    <a16:creationId xmlns:a16="http://schemas.microsoft.com/office/drawing/2014/main" id="{ABC044E8-6886-EE3B-F5D0-A8E5989436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0258" y="1896625"/>
                <a:ext cx="2158721" cy="2158721"/>
              </a:xfrm>
              <a:prstGeom prst="rect">
                <a:avLst/>
              </a:prstGeom>
            </p:spPr>
          </p:pic>
          <p:sp>
            <p:nvSpPr>
              <p:cNvPr id="194" name="Oval 193">
                <a:extLst>
                  <a:ext uri="{FF2B5EF4-FFF2-40B4-BE49-F238E27FC236}">
                    <a16:creationId xmlns:a16="http://schemas.microsoft.com/office/drawing/2014/main" id="{F83FC5F6-1276-3387-9F6E-AB89057FA554}"/>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4836DE57-29FD-8DD9-BA75-EC11AEF0B5D2}"/>
                </a:ext>
              </a:extLst>
            </p:cNvPr>
            <p:cNvGrpSpPr/>
            <p:nvPr/>
          </p:nvGrpSpPr>
          <p:grpSpPr>
            <a:xfrm rot="13588029">
              <a:off x="4681699" y="4091090"/>
              <a:ext cx="418242" cy="418242"/>
              <a:chOff x="8020258" y="1896625"/>
              <a:chExt cx="2158721" cy="2158721"/>
            </a:xfrm>
            <a:solidFill>
              <a:schemeClr val="accent1">
                <a:lumMod val="60000"/>
                <a:lumOff val="40000"/>
              </a:schemeClr>
            </a:solidFill>
          </p:grpSpPr>
          <p:pic>
            <p:nvPicPr>
              <p:cNvPr id="196" name="Graphic 195" descr="Leaf with solid fill">
                <a:extLst>
                  <a:ext uri="{FF2B5EF4-FFF2-40B4-BE49-F238E27FC236}">
                    <a16:creationId xmlns:a16="http://schemas.microsoft.com/office/drawing/2014/main" id="{B3C58859-173B-D19D-598C-A56E6D9964E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020258" y="1896625"/>
                <a:ext cx="2158721" cy="2158721"/>
              </a:xfrm>
              <a:prstGeom prst="rect">
                <a:avLst/>
              </a:prstGeom>
            </p:spPr>
          </p:pic>
          <p:sp>
            <p:nvSpPr>
              <p:cNvPr id="197" name="Oval 196">
                <a:extLst>
                  <a:ext uri="{FF2B5EF4-FFF2-40B4-BE49-F238E27FC236}">
                    <a16:creationId xmlns:a16="http://schemas.microsoft.com/office/drawing/2014/main" id="{6E0F56BB-A46D-BB5F-4098-5829B1F7FB98}"/>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42476E55-BE4C-134A-8760-4191C4A2B364}"/>
                </a:ext>
              </a:extLst>
            </p:cNvPr>
            <p:cNvGrpSpPr/>
            <p:nvPr/>
          </p:nvGrpSpPr>
          <p:grpSpPr>
            <a:xfrm rot="16200000">
              <a:off x="3631407" y="4499319"/>
              <a:ext cx="382572" cy="382572"/>
              <a:chOff x="8020258" y="1896625"/>
              <a:chExt cx="2158721" cy="2158721"/>
            </a:xfrm>
            <a:solidFill>
              <a:schemeClr val="accent1">
                <a:lumMod val="60000"/>
                <a:lumOff val="40000"/>
              </a:schemeClr>
            </a:solidFill>
          </p:grpSpPr>
          <p:pic>
            <p:nvPicPr>
              <p:cNvPr id="199" name="Graphic 198" descr="Leaf with solid fill">
                <a:extLst>
                  <a:ext uri="{FF2B5EF4-FFF2-40B4-BE49-F238E27FC236}">
                    <a16:creationId xmlns:a16="http://schemas.microsoft.com/office/drawing/2014/main" id="{9B40E2D7-D45E-65D8-9417-76F3BC30C075}"/>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020258" y="1896625"/>
                <a:ext cx="2158721" cy="2158721"/>
              </a:xfrm>
              <a:prstGeom prst="rect">
                <a:avLst/>
              </a:prstGeom>
            </p:spPr>
          </p:pic>
          <p:sp>
            <p:nvSpPr>
              <p:cNvPr id="200" name="Oval 199">
                <a:extLst>
                  <a:ext uri="{FF2B5EF4-FFF2-40B4-BE49-F238E27FC236}">
                    <a16:creationId xmlns:a16="http://schemas.microsoft.com/office/drawing/2014/main" id="{259AA812-A0D0-AE78-98A2-A4C2B13C52B8}"/>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203">
              <a:extLst>
                <a:ext uri="{FF2B5EF4-FFF2-40B4-BE49-F238E27FC236}">
                  <a16:creationId xmlns:a16="http://schemas.microsoft.com/office/drawing/2014/main" id="{4AE9C373-4414-151D-0DA9-EFDCB9B743CF}"/>
                </a:ext>
              </a:extLst>
            </p:cNvPr>
            <p:cNvGrpSpPr/>
            <p:nvPr/>
          </p:nvGrpSpPr>
          <p:grpSpPr>
            <a:xfrm rot="16955077">
              <a:off x="3922062" y="4756900"/>
              <a:ext cx="683947" cy="683947"/>
              <a:chOff x="8020258" y="1896625"/>
              <a:chExt cx="2158721" cy="2158721"/>
            </a:xfrm>
            <a:solidFill>
              <a:schemeClr val="accent1">
                <a:lumMod val="60000"/>
                <a:lumOff val="40000"/>
              </a:schemeClr>
            </a:solidFill>
          </p:grpSpPr>
          <p:pic>
            <p:nvPicPr>
              <p:cNvPr id="205" name="Graphic 204" descr="Leaf with solid fill">
                <a:extLst>
                  <a:ext uri="{FF2B5EF4-FFF2-40B4-BE49-F238E27FC236}">
                    <a16:creationId xmlns:a16="http://schemas.microsoft.com/office/drawing/2014/main" id="{737C25F8-1B18-675C-49BB-172F6F2F31FA}"/>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020258" y="1896625"/>
                <a:ext cx="2158721" cy="2158721"/>
              </a:xfrm>
              <a:prstGeom prst="rect">
                <a:avLst/>
              </a:prstGeom>
            </p:spPr>
          </p:pic>
          <p:sp>
            <p:nvSpPr>
              <p:cNvPr id="206" name="Oval 205">
                <a:extLst>
                  <a:ext uri="{FF2B5EF4-FFF2-40B4-BE49-F238E27FC236}">
                    <a16:creationId xmlns:a16="http://schemas.microsoft.com/office/drawing/2014/main" id="{8948BBE9-4F3F-24BD-42D5-1B4D7C51A067}"/>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ECD981F0-BEB9-27DF-2C73-C5C5CFED636F}"/>
                </a:ext>
              </a:extLst>
            </p:cNvPr>
            <p:cNvGrpSpPr/>
            <p:nvPr/>
          </p:nvGrpSpPr>
          <p:grpSpPr>
            <a:xfrm rot="17418271">
              <a:off x="3837089" y="3207479"/>
              <a:ext cx="288934" cy="288934"/>
              <a:chOff x="8020258" y="1896625"/>
              <a:chExt cx="2158721" cy="2158721"/>
            </a:xfrm>
            <a:solidFill>
              <a:schemeClr val="accent1"/>
            </a:solidFill>
          </p:grpSpPr>
          <p:pic>
            <p:nvPicPr>
              <p:cNvPr id="214" name="Graphic 213" descr="Leaf with solid fill">
                <a:extLst>
                  <a:ext uri="{FF2B5EF4-FFF2-40B4-BE49-F238E27FC236}">
                    <a16:creationId xmlns:a16="http://schemas.microsoft.com/office/drawing/2014/main" id="{22DC509D-6AAD-752D-3131-81F1E7F430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0258" y="1896625"/>
                <a:ext cx="2158721" cy="2158721"/>
              </a:xfrm>
              <a:prstGeom prst="rect">
                <a:avLst/>
              </a:prstGeom>
            </p:spPr>
          </p:pic>
          <p:sp>
            <p:nvSpPr>
              <p:cNvPr id="215" name="Oval 214">
                <a:extLst>
                  <a:ext uri="{FF2B5EF4-FFF2-40B4-BE49-F238E27FC236}">
                    <a16:creationId xmlns:a16="http://schemas.microsoft.com/office/drawing/2014/main" id="{F17AD5D5-F738-7B68-C30A-636B4F6B25F2}"/>
                  </a:ext>
                </a:extLst>
              </p:cNvPr>
              <p:cNvSpPr/>
              <p:nvPr/>
            </p:nvSpPr>
            <p:spPr>
              <a:xfrm>
                <a:off x="8450664" y="2642717"/>
                <a:ext cx="984738" cy="8792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 name="Group 113">
            <a:extLst>
              <a:ext uri="{FF2B5EF4-FFF2-40B4-BE49-F238E27FC236}">
                <a16:creationId xmlns:a16="http://schemas.microsoft.com/office/drawing/2014/main" id="{1EC6F96B-187B-1416-B451-27619944E891}"/>
              </a:ext>
            </a:extLst>
          </p:cNvPr>
          <p:cNvGrpSpPr/>
          <p:nvPr/>
        </p:nvGrpSpPr>
        <p:grpSpPr>
          <a:xfrm>
            <a:off x="48644" y="560308"/>
            <a:ext cx="1628356" cy="1632204"/>
            <a:chOff x="48644" y="560308"/>
            <a:chExt cx="1628356" cy="1632204"/>
          </a:xfrm>
        </p:grpSpPr>
        <p:grpSp>
          <p:nvGrpSpPr>
            <p:cNvPr id="7" name="Group 6">
              <a:extLst>
                <a:ext uri="{FF2B5EF4-FFF2-40B4-BE49-F238E27FC236}">
                  <a16:creationId xmlns:a16="http://schemas.microsoft.com/office/drawing/2014/main" id="{D0D99C4B-0954-4E24-A824-777B252687A8}"/>
                </a:ext>
              </a:extLst>
            </p:cNvPr>
            <p:cNvGrpSpPr/>
            <p:nvPr/>
          </p:nvGrpSpPr>
          <p:grpSpPr>
            <a:xfrm>
              <a:off x="48644" y="560308"/>
              <a:ext cx="1628356" cy="1632204"/>
              <a:chOff x="43063" y="631519"/>
              <a:chExt cx="1628356" cy="1632204"/>
            </a:xfrm>
          </p:grpSpPr>
          <p:pic>
            <p:nvPicPr>
              <p:cNvPr id="223" name="Graphic 222" descr="Leaf with solid fill">
                <a:extLst>
                  <a:ext uri="{FF2B5EF4-FFF2-40B4-BE49-F238E27FC236}">
                    <a16:creationId xmlns:a16="http://schemas.microsoft.com/office/drawing/2014/main" id="{8D6009EB-E9F4-D89E-D61D-E663C06227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187938">
                <a:off x="43063" y="631519"/>
                <a:ext cx="1628356" cy="1632204"/>
              </a:xfrm>
              <a:prstGeom prst="rect">
                <a:avLst/>
              </a:prstGeom>
            </p:spPr>
          </p:pic>
          <p:sp>
            <p:nvSpPr>
              <p:cNvPr id="224" name="Oval 223">
                <a:extLst>
                  <a:ext uri="{FF2B5EF4-FFF2-40B4-BE49-F238E27FC236}">
                    <a16:creationId xmlns:a16="http://schemas.microsoft.com/office/drawing/2014/main" id="{CE7BFD78-71C3-D7DE-48E8-C2FC99A114CF}"/>
                  </a:ext>
                </a:extLst>
              </p:cNvPr>
              <p:cNvSpPr/>
              <p:nvPr/>
            </p:nvSpPr>
            <p:spPr>
              <a:xfrm rot="20187938">
                <a:off x="409657" y="1236112"/>
                <a:ext cx="742803" cy="6647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5" name="TextBox 224">
              <a:extLst>
                <a:ext uri="{FF2B5EF4-FFF2-40B4-BE49-F238E27FC236}">
                  <a16:creationId xmlns:a16="http://schemas.microsoft.com/office/drawing/2014/main" id="{D294F4F3-2612-5D6D-EA1E-5BFAD61F106B}"/>
                </a:ext>
              </a:extLst>
            </p:cNvPr>
            <p:cNvSpPr txBox="1"/>
            <p:nvPr/>
          </p:nvSpPr>
          <p:spPr>
            <a:xfrm>
              <a:off x="602117" y="1004992"/>
              <a:ext cx="497272" cy="707886"/>
            </a:xfrm>
            <a:prstGeom prst="rect">
              <a:avLst/>
            </a:prstGeom>
            <a:noFill/>
          </p:spPr>
          <p:txBody>
            <a:bodyPr wrap="square" rtlCol="0">
              <a:spAutoFit/>
            </a:bodyPr>
            <a:lstStyle/>
            <a:p>
              <a:r>
                <a:rPr lang="en-US" sz="4000" b="1" dirty="0">
                  <a:latin typeface="Nirmala Text" panose="020B0502040204020203" pitchFamily="34" charset="0"/>
                  <a:ea typeface="Nirmala Text" panose="020B0502040204020203" pitchFamily="34" charset="0"/>
                  <a:cs typeface="Nirmala Text" panose="020B0502040204020203" pitchFamily="34" charset="0"/>
                </a:rPr>
                <a:t>1</a:t>
              </a:r>
            </a:p>
          </p:txBody>
        </p:sp>
      </p:grpSp>
      <p:sp>
        <p:nvSpPr>
          <p:cNvPr id="227" name="TextBox 226">
            <a:extLst>
              <a:ext uri="{FF2B5EF4-FFF2-40B4-BE49-F238E27FC236}">
                <a16:creationId xmlns:a16="http://schemas.microsoft.com/office/drawing/2014/main" id="{05274768-1717-81E4-2D35-19746A8276B9}"/>
              </a:ext>
            </a:extLst>
          </p:cNvPr>
          <p:cNvSpPr txBox="1"/>
          <p:nvPr/>
        </p:nvSpPr>
        <p:spPr>
          <a:xfrm>
            <a:off x="1419497" y="653920"/>
            <a:ext cx="2462027" cy="1449499"/>
          </a:xfrm>
          <a:prstGeom prst="rect">
            <a:avLst/>
          </a:prstGeom>
          <a:noFill/>
        </p:spPr>
        <p:txBody>
          <a:bodyPr wrap="square">
            <a:spAutoFit/>
          </a:bodyPr>
          <a:lstStyle/>
          <a:p>
            <a:pPr>
              <a:lnSpc>
                <a:spcPct val="150000"/>
              </a:lnSpc>
            </a:pP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Lorem ipsum dolor sit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amet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consectetur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adipiscing</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elit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Quisque</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finibus</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porta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tortor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Vestibulum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efficitur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tortor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eu</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dolor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dignissim</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ut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dictum libero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sagittis</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a:t>
            </a:r>
          </a:p>
        </p:txBody>
      </p:sp>
      <p:sp>
        <p:nvSpPr>
          <p:cNvPr id="232" name="TextBox 231">
            <a:extLst>
              <a:ext uri="{FF2B5EF4-FFF2-40B4-BE49-F238E27FC236}">
                <a16:creationId xmlns:a16="http://schemas.microsoft.com/office/drawing/2014/main" id="{633FF0C2-158A-C6B6-E4A7-46FDCB7B2711}"/>
              </a:ext>
            </a:extLst>
          </p:cNvPr>
          <p:cNvSpPr txBox="1"/>
          <p:nvPr/>
        </p:nvSpPr>
        <p:spPr>
          <a:xfrm>
            <a:off x="1419497" y="4827220"/>
            <a:ext cx="2462027" cy="1449499"/>
          </a:xfrm>
          <a:prstGeom prst="rect">
            <a:avLst/>
          </a:prstGeom>
          <a:noFill/>
        </p:spPr>
        <p:txBody>
          <a:bodyPr wrap="square">
            <a:spAutoFit/>
          </a:bodyPr>
          <a:lstStyle/>
          <a:p>
            <a:pPr>
              <a:lnSpc>
                <a:spcPct val="150000"/>
              </a:lnSpc>
            </a:pP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Lorem ipsum dolor sit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amet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consectetur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adipiscing</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elit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Quisque</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finibus</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porta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tortor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Vestibulum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efficitur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tortor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eu</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dolor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dignissim</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ut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dictum libero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sagittis</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a:t>
            </a:r>
          </a:p>
        </p:txBody>
      </p:sp>
      <p:sp>
        <p:nvSpPr>
          <p:cNvPr id="237" name="TextBox 236">
            <a:extLst>
              <a:ext uri="{FF2B5EF4-FFF2-40B4-BE49-F238E27FC236}">
                <a16:creationId xmlns:a16="http://schemas.microsoft.com/office/drawing/2014/main" id="{9509251B-0383-0A4E-20AF-540043D48534}"/>
              </a:ext>
            </a:extLst>
          </p:cNvPr>
          <p:cNvSpPr txBox="1"/>
          <p:nvPr/>
        </p:nvSpPr>
        <p:spPr>
          <a:xfrm>
            <a:off x="8168250" y="653920"/>
            <a:ext cx="2462027" cy="1449499"/>
          </a:xfrm>
          <a:prstGeom prst="rect">
            <a:avLst/>
          </a:prstGeom>
          <a:noFill/>
        </p:spPr>
        <p:txBody>
          <a:bodyPr wrap="square">
            <a:spAutoFit/>
          </a:bodyPr>
          <a:lstStyle/>
          <a:p>
            <a:pPr algn="r">
              <a:lnSpc>
                <a:spcPct val="150000"/>
              </a:lnSpc>
            </a:pP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Lorem ipsum dolor sit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amet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consectetur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adipiscing</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elit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Quisque</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finibus</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porta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tortor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Vestibulum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efficitur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tortor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eu</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dolor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dignissim</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ut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dictum libero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sagittis</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a:t>
            </a:r>
          </a:p>
        </p:txBody>
      </p:sp>
      <p:sp>
        <p:nvSpPr>
          <p:cNvPr id="242" name="TextBox 241">
            <a:extLst>
              <a:ext uri="{FF2B5EF4-FFF2-40B4-BE49-F238E27FC236}">
                <a16:creationId xmlns:a16="http://schemas.microsoft.com/office/drawing/2014/main" id="{6FD38F67-FBDB-C6D8-202E-5DD0A174D8E2}"/>
              </a:ext>
            </a:extLst>
          </p:cNvPr>
          <p:cNvSpPr txBox="1"/>
          <p:nvPr/>
        </p:nvSpPr>
        <p:spPr>
          <a:xfrm>
            <a:off x="8168250" y="4827220"/>
            <a:ext cx="2462027" cy="1449499"/>
          </a:xfrm>
          <a:prstGeom prst="rect">
            <a:avLst/>
          </a:prstGeom>
          <a:noFill/>
        </p:spPr>
        <p:txBody>
          <a:bodyPr wrap="square">
            <a:spAutoFit/>
          </a:bodyPr>
          <a:lstStyle/>
          <a:p>
            <a:pPr algn="r">
              <a:lnSpc>
                <a:spcPct val="150000"/>
              </a:lnSpc>
            </a:pP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Lorem ipsum dolor sit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amet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consectetur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adipiscing</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elit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Quisque</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finibus</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porta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tortor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Vestibulum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efficitur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tortor</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eu</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dolor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dignissim</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ut</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 dictum libero </a:t>
            </a:r>
            <a:r>
              <a:rPr lang="en-US" sz="1200" dirty="0" err="1">
                <a:latin typeface="Nirmala Text Semilight" panose="020B0402040204020203" pitchFamily="34" charset="0"/>
                <a:ea typeface="Nirmala Text Semilight" panose="020B0402040204020203" pitchFamily="34" charset="0"/>
                <a:cs typeface="Nirmala Text Semilight" panose="020B0402040204020203" pitchFamily="34" charset="0"/>
              </a:rPr>
              <a:t>sagittis</a:t>
            </a:r>
            <a:r>
              <a:rPr lang="en-US" sz="1200" dirty="0">
                <a:latin typeface="Nirmala Text Semilight" panose="020B0402040204020203" pitchFamily="34" charset="0"/>
                <a:ea typeface="Nirmala Text Semilight" panose="020B0402040204020203" pitchFamily="34" charset="0"/>
                <a:cs typeface="Nirmala Text Semilight" panose="020B0402040204020203" pitchFamily="34" charset="0"/>
              </a:rPr>
              <a:t>.</a:t>
            </a:r>
          </a:p>
        </p:txBody>
      </p:sp>
      <p:grpSp>
        <p:nvGrpSpPr>
          <p:cNvPr id="15" name="Group 14">
            <a:extLst>
              <a:ext uri="{FF2B5EF4-FFF2-40B4-BE49-F238E27FC236}">
                <a16:creationId xmlns:a16="http://schemas.microsoft.com/office/drawing/2014/main" id="{A24DA016-DA0C-8F79-45C7-D24CD9BEC4AC}"/>
              </a:ext>
            </a:extLst>
          </p:cNvPr>
          <p:cNvGrpSpPr/>
          <p:nvPr/>
        </p:nvGrpSpPr>
        <p:grpSpPr>
          <a:xfrm>
            <a:off x="10474448" y="560308"/>
            <a:ext cx="1628356" cy="1632204"/>
            <a:chOff x="7059413" y="48493"/>
            <a:chExt cx="1628356" cy="1632204"/>
          </a:xfrm>
        </p:grpSpPr>
        <p:grpSp>
          <p:nvGrpSpPr>
            <p:cNvPr id="9" name="Group 8">
              <a:extLst>
                <a:ext uri="{FF2B5EF4-FFF2-40B4-BE49-F238E27FC236}">
                  <a16:creationId xmlns:a16="http://schemas.microsoft.com/office/drawing/2014/main" id="{B30C74FF-ED17-5E72-5414-FC2F0DF85C18}"/>
                </a:ext>
              </a:extLst>
            </p:cNvPr>
            <p:cNvGrpSpPr/>
            <p:nvPr/>
          </p:nvGrpSpPr>
          <p:grpSpPr>
            <a:xfrm>
              <a:off x="7059413" y="48493"/>
              <a:ext cx="1628356" cy="1632204"/>
              <a:chOff x="43063" y="631519"/>
              <a:chExt cx="1628356" cy="1632204"/>
            </a:xfrm>
            <a:solidFill>
              <a:schemeClr val="accent2"/>
            </a:solidFill>
          </p:grpSpPr>
          <p:pic>
            <p:nvPicPr>
              <p:cNvPr id="11" name="Graphic 10" descr="Leaf with solid fill">
                <a:extLst>
                  <a:ext uri="{FF2B5EF4-FFF2-40B4-BE49-F238E27FC236}">
                    <a16:creationId xmlns:a16="http://schemas.microsoft.com/office/drawing/2014/main" id="{A64399AB-4D7C-4F61-9ED0-18D9922E44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187938">
                <a:off x="43063" y="631519"/>
                <a:ext cx="1628356" cy="1632204"/>
              </a:xfrm>
              <a:prstGeom prst="rect">
                <a:avLst/>
              </a:prstGeom>
            </p:spPr>
          </p:pic>
          <p:sp>
            <p:nvSpPr>
              <p:cNvPr id="13" name="Oval 12">
                <a:extLst>
                  <a:ext uri="{FF2B5EF4-FFF2-40B4-BE49-F238E27FC236}">
                    <a16:creationId xmlns:a16="http://schemas.microsoft.com/office/drawing/2014/main" id="{B40EF9A1-9056-2104-6C09-20B2FDDF555E}"/>
                  </a:ext>
                </a:extLst>
              </p:cNvPr>
              <p:cNvSpPr/>
              <p:nvPr/>
            </p:nvSpPr>
            <p:spPr>
              <a:xfrm rot="20187938">
                <a:off x="409657" y="1236112"/>
                <a:ext cx="742803" cy="66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6" name="TextBox 235">
              <a:extLst>
                <a:ext uri="{FF2B5EF4-FFF2-40B4-BE49-F238E27FC236}">
                  <a16:creationId xmlns:a16="http://schemas.microsoft.com/office/drawing/2014/main" id="{777C7B5D-15B6-49C7-889A-F979330130B8}"/>
                </a:ext>
              </a:extLst>
            </p:cNvPr>
            <p:cNvSpPr txBox="1"/>
            <p:nvPr/>
          </p:nvSpPr>
          <p:spPr>
            <a:xfrm>
              <a:off x="7641832" y="507664"/>
              <a:ext cx="801700" cy="707886"/>
            </a:xfrm>
            <a:prstGeom prst="rect">
              <a:avLst/>
            </a:prstGeom>
            <a:noFill/>
          </p:spPr>
          <p:txBody>
            <a:bodyPr wrap="square" rtlCol="0">
              <a:spAutoFit/>
            </a:bodyPr>
            <a:lstStyle/>
            <a:p>
              <a:r>
                <a:rPr lang="en-US" sz="4000" b="1" dirty="0">
                  <a:latin typeface="Nirmala Text" panose="020B0502040204020203" pitchFamily="34" charset="0"/>
                  <a:ea typeface="Nirmala Text" panose="020B0502040204020203" pitchFamily="34" charset="0"/>
                  <a:cs typeface="Nirmala Text" panose="020B0502040204020203" pitchFamily="34" charset="0"/>
                </a:rPr>
                <a:t>3</a:t>
              </a:r>
            </a:p>
          </p:txBody>
        </p:sp>
      </p:grpSp>
      <p:grpSp>
        <p:nvGrpSpPr>
          <p:cNvPr id="113" name="Group 112">
            <a:extLst>
              <a:ext uri="{FF2B5EF4-FFF2-40B4-BE49-F238E27FC236}">
                <a16:creationId xmlns:a16="http://schemas.microsoft.com/office/drawing/2014/main" id="{FF7BA56C-0AC4-930D-0FE8-88C9DE0128A0}"/>
              </a:ext>
            </a:extLst>
          </p:cNvPr>
          <p:cNvGrpSpPr/>
          <p:nvPr/>
        </p:nvGrpSpPr>
        <p:grpSpPr>
          <a:xfrm>
            <a:off x="48644" y="4731543"/>
            <a:ext cx="1628356" cy="1632204"/>
            <a:chOff x="48644" y="4731543"/>
            <a:chExt cx="1628356" cy="1632204"/>
          </a:xfrm>
        </p:grpSpPr>
        <p:grpSp>
          <p:nvGrpSpPr>
            <p:cNvPr id="17" name="Group 16">
              <a:extLst>
                <a:ext uri="{FF2B5EF4-FFF2-40B4-BE49-F238E27FC236}">
                  <a16:creationId xmlns:a16="http://schemas.microsoft.com/office/drawing/2014/main" id="{CFC5EECA-9CE8-59CE-ED7D-054B4A243DD9}"/>
                </a:ext>
              </a:extLst>
            </p:cNvPr>
            <p:cNvGrpSpPr/>
            <p:nvPr/>
          </p:nvGrpSpPr>
          <p:grpSpPr>
            <a:xfrm>
              <a:off x="48644" y="4731543"/>
              <a:ext cx="1628356" cy="1632204"/>
              <a:chOff x="43063" y="631519"/>
              <a:chExt cx="1628356" cy="1632204"/>
            </a:xfrm>
          </p:grpSpPr>
          <p:pic>
            <p:nvPicPr>
              <p:cNvPr id="19" name="Graphic 18" descr="Leaf with solid fill">
                <a:extLst>
                  <a:ext uri="{FF2B5EF4-FFF2-40B4-BE49-F238E27FC236}">
                    <a16:creationId xmlns:a16="http://schemas.microsoft.com/office/drawing/2014/main" id="{0DFD521A-D144-1873-7121-7F473D69D3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187938">
                <a:off x="43063" y="631519"/>
                <a:ext cx="1628356" cy="1632204"/>
              </a:xfrm>
              <a:prstGeom prst="rect">
                <a:avLst/>
              </a:prstGeom>
            </p:spPr>
          </p:pic>
          <p:sp>
            <p:nvSpPr>
              <p:cNvPr id="44" name="Oval 43">
                <a:extLst>
                  <a:ext uri="{FF2B5EF4-FFF2-40B4-BE49-F238E27FC236}">
                    <a16:creationId xmlns:a16="http://schemas.microsoft.com/office/drawing/2014/main" id="{D438A80B-A4A9-3EFB-08EC-08C4D23A31FA}"/>
                  </a:ext>
                </a:extLst>
              </p:cNvPr>
              <p:cNvSpPr/>
              <p:nvPr/>
            </p:nvSpPr>
            <p:spPr>
              <a:xfrm rot="20187938">
                <a:off x="409657" y="1236112"/>
                <a:ext cx="742803" cy="6647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a:extLst>
                <a:ext uri="{FF2B5EF4-FFF2-40B4-BE49-F238E27FC236}">
                  <a16:creationId xmlns:a16="http://schemas.microsoft.com/office/drawing/2014/main" id="{5E5A0EF2-BC45-41E0-08EB-3124C4F3596E}"/>
                </a:ext>
              </a:extLst>
            </p:cNvPr>
            <p:cNvSpPr txBox="1"/>
            <p:nvPr/>
          </p:nvSpPr>
          <p:spPr>
            <a:xfrm>
              <a:off x="648569" y="5185253"/>
              <a:ext cx="497272" cy="707886"/>
            </a:xfrm>
            <a:prstGeom prst="rect">
              <a:avLst/>
            </a:prstGeom>
            <a:noFill/>
          </p:spPr>
          <p:txBody>
            <a:bodyPr wrap="square" rtlCol="0">
              <a:spAutoFit/>
            </a:bodyPr>
            <a:lstStyle/>
            <a:p>
              <a:r>
                <a:rPr lang="en-US" sz="4000" b="1" dirty="0">
                  <a:latin typeface="Nirmala Text" panose="020B0502040204020203" pitchFamily="34" charset="0"/>
                  <a:ea typeface="Nirmala Text" panose="020B0502040204020203" pitchFamily="34" charset="0"/>
                  <a:cs typeface="Nirmala Text" panose="020B0502040204020203" pitchFamily="34" charset="0"/>
                </a:rPr>
                <a:t>3</a:t>
              </a:r>
            </a:p>
          </p:txBody>
        </p:sp>
      </p:grpSp>
      <p:grpSp>
        <p:nvGrpSpPr>
          <p:cNvPr id="111" name="Group 110">
            <a:extLst>
              <a:ext uri="{FF2B5EF4-FFF2-40B4-BE49-F238E27FC236}">
                <a16:creationId xmlns:a16="http://schemas.microsoft.com/office/drawing/2014/main" id="{3F5904F9-E668-619E-0AF0-430A242C4A37}"/>
              </a:ext>
            </a:extLst>
          </p:cNvPr>
          <p:cNvGrpSpPr/>
          <p:nvPr/>
        </p:nvGrpSpPr>
        <p:grpSpPr>
          <a:xfrm>
            <a:off x="10474448" y="4731543"/>
            <a:ext cx="1628356" cy="1632204"/>
            <a:chOff x="10326968" y="4731543"/>
            <a:chExt cx="1628356" cy="1632204"/>
          </a:xfrm>
        </p:grpSpPr>
        <p:grpSp>
          <p:nvGrpSpPr>
            <p:cNvPr id="47" name="Group 46">
              <a:extLst>
                <a:ext uri="{FF2B5EF4-FFF2-40B4-BE49-F238E27FC236}">
                  <a16:creationId xmlns:a16="http://schemas.microsoft.com/office/drawing/2014/main" id="{6027D44D-A961-A1BE-7BE5-1204A74A4D7F}"/>
                </a:ext>
              </a:extLst>
            </p:cNvPr>
            <p:cNvGrpSpPr/>
            <p:nvPr/>
          </p:nvGrpSpPr>
          <p:grpSpPr>
            <a:xfrm>
              <a:off x="10326968" y="4731543"/>
              <a:ext cx="1628356" cy="1632204"/>
              <a:chOff x="43063" y="631519"/>
              <a:chExt cx="1628356" cy="1632204"/>
            </a:xfrm>
            <a:solidFill>
              <a:schemeClr val="accent3"/>
            </a:solidFill>
          </p:grpSpPr>
          <p:pic>
            <p:nvPicPr>
              <p:cNvPr id="48" name="Graphic 47" descr="Leaf with solid fill">
                <a:extLst>
                  <a:ext uri="{FF2B5EF4-FFF2-40B4-BE49-F238E27FC236}">
                    <a16:creationId xmlns:a16="http://schemas.microsoft.com/office/drawing/2014/main" id="{BF232BD9-7369-07AB-B8E7-2AF032124D7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0187938">
                <a:off x="43063" y="631519"/>
                <a:ext cx="1628356" cy="1632204"/>
              </a:xfrm>
              <a:prstGeom prst="rect">
                <a:avLst/>
              </a:prstGeom>
            </p:spPr>
          </p:pic>
          <p:sp>
            <p:nvSpPr>
              <p:cNvPr id="49" name="Oval 48">
                <a:extLst>
                  <a:ext uri="{FF2B5EF4-FFF2-40B4-BE49-F238E27FC236}">
                    <a16:creationId xmlns:a16="http://schemas.microsoft.com/office/drawing/2014/main" id="{B8BE1EF1-4081-8ED0-B008-66F0017AD39E}"/>
                  </a:ext>
                </a:extLst>
              </p:cNvPr>
              <p:cNvSpPr/>
              <p:nvPr/>
            </p:nvSpPr>
            <p:spPr>
              <a:xfrm rot="20187938">
                <a:off x="409657" y="1236112"/>
                <a:ext cx="742803" cy="66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0" name="TextBox 109">
              <a:extLst>
                <a:ext uri="{FF2B5EF4-FFF2-40B4-BE49-F238E27FC236}">
                  <a16:creationId xmlns:a16="http://schemas.microsoft.com/office/drawing/2014/main" id="{C2F03EFB-AC5C-F13B-8CB2-09B77F224F44}"/>
                </a:ext>
              </a:extLst>
            </p:cNvPr>
            <p:cNvSpPr txBox="1"/>
            <p:nvPr/>
          </p:nvSpPr>
          <p:spPr>
            <a:xfrm>
              <a:off x="10888585" y="5189564"/>
              <a:ext cx="497272" cy="707886"/>
            </a:xfrm>
            <a:prstGeom prst="rect">
              <a:avLst/>
            </a:prstGeom>
            <a:noFill/>
          </p:spPr>
          <p:txBody>
            <a:bodyPr wrap="square" rtlCol="0">
              <a:spAutoFit/>
            </a:bodyPr>
            <a:lstStyle/>
            <a:p>
              <a:r>
                <a:rPr lang="en-US" sz="4000" b="1" dirty="0">
                  <a:latin typeface="Nirmala Text" panose="020B0502040204020203" pitchFamily="34" charset="0"/>
                  <a:ea typeface="Nirmala Text" panose="020B0502040204020203" pitchFamily="34" charset="0"/>
                  <a:cs typeface="Nirmala Text" panose="020B0502040204020203" pitchFamily="34" charset="0"/>
                </a:rPr>
                <a:t>4</a:t>
              </a:r>
            </a:p>
          </p:txBody>
        </p:sp>
      </p:grpSp>
    </p:spTree>
    <p:extLst>
      <p:ext uri="{BB962C8B-B14F-4D97-AF65-F5344CB8AC3E}">
        <p14:creationId xmlns:p14="http://schemas.microsoft.com/office/powerpoint/2010/main" val="857198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black background with many small dots&#10;&#10;Description automatically generated">
            <a:extLst>
              <a:ext uri="{FF2B5EF4-FFF2-40B4-BE49-F238E27FC236}">
                <a16:creationId xmlns:a16="http://schemas.microsoft.com/office/drawing/2014/main" id="{D484BBFD-D0A4-8D07-93E5-B1CF4D358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3048"/>
            <a:ext cx="12197426" cy="6854952"/>
          </a:xfrm>
          <a:prstGeom prst="rect">
            <a:avLst/>
          </a:prstGeom>
        </p:spPr>
      </p:pic>
      <p:pic>
        <p:nvPicPr>
          <p:cNvPr id="18" name="Picture 17" descr="A person signing a document&#10;&#10;Description automatically generated">
            <a:extLst>
              <a:ext uri="{FF2B5EF4-FFF2-40B4-BE49-F238E27FC236}">
                <a16:creationId xmlns:a16="http://schemas.microsoft.com/office/drawing/2014/main" id="{53EDBFA7-A793-587D-2183-4FC93E1323E9}"/>
              </a:ext>
            </a:extLst>
          </p:cNvPr>
          <p:cNvPicPr>
            <a:picLocks noChangeAspect="1"/>
          </p:cNvPicPr>
          <p:nvPr/>
        </p:nvPicPr>
        <p:blipFill>
          <a:blip r:embed="rId3">
            <a:extLst>
              <a:ext uri="{28A0092B-C50C-407E-A947-70E740481C1C}">
                <a14:useLocalDpi xmlns:a14="http://schemas.microsoft.com/office/drawing/2010/main" val="0"/>
              </a:ext>
            </a:extLst>
          </a:blip>
          <a:srcRect l="52406"/>
          <a:stretch/>
        </p:blipFill>
        <p:spPr>
          <a:xfrm>
            <a:off x="7303477" y="4984"/>
            <a:ext cx="4891235" cy="6858000"/>
          </a:xfrm>
          <a:prstGeom prst="rect">
            <a:avLst/>
          </a:prstGeom>
        </p:spPr>
      </p:pic>
      <p:sp>
        <p:nvSpPr>
          <p:cNvPr id="17" name="Rectangle 16">
            <a:extLst>
              <a:ext uri="{FF2B5EF4-FFF2-40B4-BE49-F238E27FC236}">
                <a16:creationId xmlns:a16="http://schemas.microsoft.com/office/drawing/2014/main" id="{6F8EFD0F-90EE-94F5-5C48-36404A35B235}"/>
              </a:ext>
            </a:extLst>
          </p:cNvPr>
          <p:cNvSpPr/>
          <p:nvPr/>
        </p:nvSpPr>
        <p:spPr>
          <a:xfrm>
            <a:off x="0" y="1239294"/>
            <a:ext cx="12192000" cy="1895553"/>
          </a:xfrm>
          <a:prstGeom prst="rect">
            <a:avLst/>
          </a:prstGeom>
          <a:gradFill>
            <a:gsLst>
              <a:gs pos="100000">
                <a:schemeClr val="tx2">
                  <a:alpha val="84000"/>
                </a:schemeClr>
              </a:gs>
              <a:gs pos="0">
                <a:schemeClr val="accent1"/>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DCDE5A-5A79-579D-18F5-3B7B497BC89C}"/>
              </a:ext>
            </a:extLst>
          </p:cNvPr>
          <p:cNvSpPr/>
          <p:nvPr/>
        </p:nvSpPr>
        <p:spPr>
          <a:xfrm>
            <a:off x="9736853" y="1239295"/>
            <a:ext cx="1895553" cy="1895553"/>
          </a:xfrm>
          <a:prstGeom prst="rect">
            <a:avLst/>
          </a:prstGeom>
          <a:gradFill>
            <a:gsLst>
              <a:gs pos="54000">
                <a:schemeClr val="accent2"/>
              </a:gs>
              <a:gs pos="100000">
                <a:schemeClr val="accent3"/>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4021D12-4ABA-44A3-87CB-27CB741E7297}"/>
              </a:ext>
            </a:extLst>
          </p:cNvPr>
          <p:cNvSpPr txBox="1">
            <a:spLocks/>
          </p:cNvSpPr>
          <p:nvPr/>
        </p:nvSpPr>
        <p:spPr>
          <a:xfrm>
            <a:off x="10104635" y="1189041"/>
            <a:ext cx="1487579" cy="2270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SemiBold" panose="00000700000000000000" pitchFamily="2" charset="0"/>
                <a:ea typeface="+mj-ea"/>
                <a:cs typeface="Poppins SemiBold" panose="00000700000000000000" pitchFamily="2" charset="0"/>
              </a:defRPr>
            </a:lvl1pPr>
          </a:lstStyle>
          <a:p>
            <a:r>
              <a:rPr lang="en-US" sz="15000" dirty="0">
                <a:latin typeface="Nirmala Text" panose="020B0502040204020203" pitchFamily="34" charset="0"/>
                <a:cs typeface="Nirmala Text" panose="020B0502040204020203" pitchFamily="34" charset="0"/>
              </a:rPr>
              <a:t>2</a:t>
            </a:r>
          </a:p>
        </p:txBody>
      </p:sp>
      <p:sp>
        <p:nvSpPr>
          <p:cNvPr id="7" name="Title 1">
            <a:extLst>
              <a:ext uri="{FF2B5EF4-FFF2-40B4-BE49-F238E27FC236}">
                <a16:creationId xmlns:a16="http://schemas.microsoft.com/office/drawing/2014/main" id="{BDD62B17-72E2-4DCF-9FFA-788758C3E2F5}"/>
              </a:ext>
            </a:extLst>
          </p:cNvPr>
          <p:cNvSpPr>
            <a:spLocks noGrp="1"/>
          </p:cNvSpPr>
          <p:nvPr>
            <p:ph type="title"/>
          </p:nvPr>
        </p:nvSpPr>
        <p:spPr>
          <a:xfrm>
            <a:off x="559594" y="1760053"/>
            <a:ext cx="5095094" cy="1024629"/>
          </a:xfrm>
        </p:spPr>
        <p:txBody>
          <a:bodyPr>
            <a:normAutofit/>
          </a:bodyPr>
          <a:lstStyle/>
          <a:p>
            <a:r>
              <a:rPr lang="en-US" sz="5500" b="1" dirty="0">
                <a:latin typeface="Nirmala Text" panose="020B0502040204020203" pitchFamily="34" charset="0"/>
                <a:cs typeface="Nirmala Text" panose="020B0502040204020203" pitchFamily="34" charset="0"/>
              </a:rPr>
              <a:t>Slide Divider</a:t>
            </a:r>
          </a:p>
        </p:txBody>
      </p:sp>
    </p:spTree>
    <p:extLst>
      <p:ext uri="{BB962C8B-B14F-4D97-AF65-F5344CB8AC3E}">
        <p14:creationId xmlns:p14="http://schemas.microsoft.com/office/powerpoint/2010/main" val="3934730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35" name="Picture 34" descr="A blue and black background with many small dots&#10;&#10;Description automatically generated">
            <a:extLst>
              <a:ext uri="{FF2B5EF4-FFF2-40B4-BE49-F238E27FC236}">
                <a16:creationId xmlns:a16="http://schemas.microsoft.com/office/drawing/2014/main" id="{D8388C3E-AA8A-8305-7B54-3418D3E911AC}"/>
              </a:ext>
            </a:extLst>
          </p:cNvPr>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0" y="3048"/>
            <a:ext cx="12197426" cy="6854952"/>
          </a:xfrm>
          <a:prstGeom prst="rect">
            <a:avLst/>
          </a:prstGeom>
        </p:spPr>
      </p:pic>
      <p:sp>
        <p:nvSpPr>
          <p:cNvPr id="2" name="Title 1">
            <a:extLst>
              <a:ext uri="{FF2B5EF4-FFF2-40B4-BE49-F238E27FC236}">
                <a16:creationId xmlns:a16="http://schemas.microsoft.com/office/drawing/2014/main" id="{AC8D6823-05E5-49BB-A88B-D5519C3E1B7D}"/>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Circular Process</a:t>
            </a:r>
          </a:p>
        </p:txBody>
      </p:sp>
      <p:sp>
        <p:nvSpPr>
          <p:cNvPr id="4" name="TextBox 3">
            <a:extLst>
              <a:ext uri="{FF2B5EF4-FFF2-40B4-BE49-F238E27FC236}">
                <a16:creationId xmlns:a16="http://schemas.microsoft.com/office/drawing/2014/main" id="{307F517F-A8DB-45A2-9608-A7D89422C0F5}"/>
              </a:ext>
            </a:extLst>
          </p:cNvPr>
          <p:cNvSpPr txBox="1"/>
          <p:nvPr/>
        </p:nvSpPr>
        <p:spPr>
          <a:xfrm>
            <a:off x="8128727" y="1265238"/>
            <a:ext cx="3103037" cy="1241622"/>
          </a:xfrm>
          <a:prstGeom prst="rect">
            <a:avLst/>
          </a:prstGeom>
          <a:noFill/>
        </p:spPr>
        <p:txBody>
          <a:bodyPr wrap="square" rtlCol="0">
            <a:spAutoFit/>
          </a:bodyPr>
          <a:lstStyle/>
          <a:p>
            <a:pPr>
              <a:lnSpc>
                <a:spcPct val="200000"/>
              </a:lnSpc>
            </a:pPr>
            <a:r>
              <a:rPr lang="en-US" b="1" dirty="0">
                <a:latin typeface="Nirmala Text" panose="020B0502040204020203" pitchFamily="34" charset="0"/>
                <a:ea typeface="Nirmala Text" panose="020B0502040204020203" pitchFamily="34" charset="0"/>
                <a:cs typeface="Nirmala Text" panose="020B0502040204020203" pitchFamily="34" charset="0"/>
              </a:rPr>
              <a:t>Sample Text </a:t>
            </a:r>
          </a:p>
          <a:p>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This is a sample text. Insert your desired text here.</a:t>
            </a:r>
          </a:p>
        </p:txBody>
      </p:sp>
      <p:sp>
        <p:nvSpPr>
          <p:cNvPr id="5" name="TextBox 4">
            <a:extLst>
              <a:ext uri="{FF2B5EF4-FFF2-40B4-BE49-F238E27FC236}">
                <a16:creationId xmlns:a16="http://schemas.microsoft.com/office/drawing/2014/main" id="{D0DAF506-2877-4504-9601-7CE8674B5A5F}"/>
              </a:ext>
            </a:extLst>
          </p:cNvPr>
          <p:cNvSpPr txBox="1"/>
          <p:nvPr/>
        </p:nvSpPr>
        <p:spPr>
          <a:xfrm>
            <a:off x="8576163" y="2962716"/>
            <a:ext cx="3103037" cy="1241622"/>
          </a:xfrm>
          <a:prstGeom prst="rect">
            <a:avLst/>
          </a:prstGeom>
          <a:noFill/>
        </p:spPr>
        <p:txBody>
          <a:bodyPr wrap="square" rtlCol="0">
            <a:spAutoFit/>
          </a:bodyPr>
          <a:lstStyle/>
          <a:p>
            <a:pPr>
              <a:lnSpc>
                <a:spcPct val="200000"/>
              </a:lnSpc>
            </a:pPr>
            <a:r>
              <a:rPr lang="en-US"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Sample Text </a:t>
            </a:r>
          </a:p>
          <a:p>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This is a sample text. Insert your desired text here.</a:t>
            </a:r>
          </a:p>
        </p:txBody>
      </p:sp>
      <p:sp>
        <p:nvSpPr>
          <p:cNvPr id="6" name="TextBox 5">
            <a:extLst>
              <a:ext uri="{FF2B5EF4-FFF2-40B4-BE49-F238E27FC236}">
                <a16:creationId xmlns:a16="http://schemas.microsoft.com/office/drawing/2014/main" id="{BBB2F359-E6A9-4022-953A-26004132352B}"/>
              </a:ext>
            </a:extLst>
          </p:cNvPr>
          <p:cNvSpPr txBox="1"/>
          <p:nvPr/>
        </p:nvSpPr>
        <p:spPr>
          <a:xfrm>
            <a:off x="8128727" y="4636486"/>
            <a:ext cx="3103037" cy="1241622"/>
          </a:xfrm>
          <a:prstGeom prst="rect">
            <a:avLst/>
          </a:prstGeom>
          <a:noFill/>
        </p:spPr>
        <p:txBody>
          <a:bodyPr wrap="square" rtlCol="0">
            <a:spAutoFit/>
          </a:bodyPr>
          <a:lstStyle/>
          <a:p>
            <a:pPr>
              <a:lnSpc>
                <a:spcPct val="200000"/>
              </a:lnSpc>
            </a:pPr>
            <a:r>
              <a:rPr lang="en-US" b="1" dirty="0">
                <a:solidFill>
                  <a:schemeClr val="accent3"/>
                </a:solidFill>
                <a:latin typeface="Nirmala Text" panose="020B0502040204020203" pitchFamily="34" charset="0"/>
                <a:ea typeface="Nirmala Text" panose="020B0502040204020203" pitchFamily="34" charset="0"/>
                <a:cs typeface="Nirmala Text" panose="020B0502040204020203" pitchFamily="34" charset="0"/>
              </a:rPr>
              <a:t>Sample Text </a:t>
            </a:r>
          </a:p>
          <a:p>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This is a sample text. Insert your desired text here.</a:t>
            </a:r>
          </a:p>
        </p:txBody>
      </p:sp>
      <p:sp>
        <p:nvSpPr>
          <p:cNvPr id="7" name="TextBox 6">
            <a:extLst>
              <a:ext uri="{FF2B5EF4-FFF2-40B4-BE49-F238E27FC236}">
                <a16:creationId xmlns:a16="http://schemas.microsoft.com/office/drawing/2014/main" id="{DFFD2316-E3C4-4B40-9242-9099B7B5D02A}"/>
              </a:ext>
            </a:extLst>
          </p:cNvPr>
          <p:cNvSpPr txBox="1"/>
          <p:nvPr/>
        </p:nvSpPr>
        <p:spPr>
          <a:xfrm>
            <a:off x="637206" y="1265238"/>
            <a:ext cx="3019180" cy="1241622"/>
          </a:xfrm>
          <a:prstGeom prst="rect">
            <a:avLst/>
          </a:prstGeom>
          <a:noFill/>
        </p:spPr>
        <p:txBody>
          <a:bodyPr wrap="square" rtlCol="0">
            <a:spAutoFit/>
          </a:bodyPr>
          <a:lstStyle/>
          <a:p>
            <a:pPr algn="r">
              <a:lnSpc>
                <a:spcPct val="200000"/>
              </a:lnSpc>
            </a:pPr>
            <a:r>
              <a:rPr lang="en-US" b="1"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rPr>
              <a:t>Sample Text </a:t>
            </a:r>
          </a:p>
          <a:p>
            <a:pPr algn="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This is a sample text. Insert your desired text here.</a:t>
            </a:r>
          </a:p>
        </p:txBody>
      </p:sp>
      <p:sp>
        <p:nvSpPr>
          <p:cNvPr id="8" name="TextBox 7">
            <a:extLst>
              <a:ext uri="{FF2B5EF4-FFF2-40B4-BE49-F238E27FC236}">
                <a16:creationId xmlns:a16="http://schemas.microsoft.com/office/drawing/2014/main" id="{94A2DD87-A6FA-4CA4-8541-CE53E874C277}"/>
              </a:ext>
            </a:extLst>
          </p:cNvPr>
          <p:cNvSpPr txBox="1"/>
          <p:nvPr/>
        </p:nvSpPr>
        <p:spPr>
          <a:xfrm>
            <a:off x="411042" y="2962716"/>
            <a:ext cx="3019180" cy="1241622"/>
          </a:xfrm>
          <a:prstGeom prst="rect">
            <a:avLst/>
          </a:prstGeom>
          <a:noFill/>
        </p:spPr>
        <p:txBody>
          <a:bodyPr wrap="square" rtlCol="0">
            <a:spAutoFit/>
          </a:bodyPr>
          <a:lstStyle/>
          <a:p>
            <a:pPr algn="r">
              <a:lnSpc>
                <a:spcPct val="200000"/>
              </a:lnSpc>
            </a:pPr>
            <a:r>
              <a:rPr lang="en-US"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Sample Text </a:t>
            </a:r>
          </a:p>
          <a:p>
            <a:pPr algn="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This is a sample text. Insert your desired text here.</a:t>
            </a:r>
          </a:p>
        </p:txBody>
      </p:sp>
      <p:sp>
        <p:nvSpPr>
          <p:cNvPr id="9" name="TextBox 8">
            <a:extLst>
              <a:ext uri="{FF2B5EF4-FFF2-40B4-BE49-F238E27FC236}">
                <a16:creationId xmlns:a16="http://schemas.microsoft.com/office/drawing/2014/main" id="{6AF3F50B-6292-459B-BBAC-CF0968EF5830}"/>
              </a:ext>
            </a:extLst>
          </p:cNvPr>
          <p:cNvSpPr txBox="1"/>
          <p:nvPr/>
        </p:nvSpPr>
        <p:spPr>
          <a:xfrm>
            <a:off x="637206" y="4636486"/>
            <a:ext cx="3019180" cy="1241622"/>
          </a:xfrm>
          <a:prstGeom prst="rect">
            <a:avLst/>
          </a:prstGeom>
          <a:noFill/>
        </p:spPr>
        <p:txBody>
          <a:bodyPr wrap="square" rtlCol="0">
            <a:spAutoFit/>
          </a:bodyPr>
          <a:lstStyle/>
          <a:p>
            <a:pPr algn="r">
              <a:lnSpc>
                <a:spcPct val="200000"/>
              </a:lnSpc>
            </a:pPr>
            <a:r>
              <a:rPr lang="en-US" b="1" dirty="0">
                <a:solidFill>
                  <a:schemeClr val="tx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Sample Text </a:t>
            </a:r>
          </a:p>
          <a:p>
            <a:pPr algn="r"/>
            <a:r>
              <a:rPr lang="en-US"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This is a sample text. Insert your desired text here.</a:t>
            </a:r>
          </a:p>
        </p:txBody>
      </p:sp>
      <p:grpSp>
        <p:nvGrpSpPr>
          <p:cNvPr id="10" name="Group 9">
            <a:extLst>
              <a:ext uri="{FF2B5EF4-FFF2-40B4-BE49-F238E27FC236}">
                <a16:creationId xmlns:a16="http://schemas.microsoft.com/office/drawing/2014/main" id="{517DD5FE-4413-4BD6-B319-6B4C030BD3BF}"/>
              </a:ext>
            </a:extLst>
          </p:cNvPr>
          <p:cNvGrpSpPr/>
          <p:nvPr/>
        </p:nvGrpSpPr>
        <p:grpSpPr>
          <a:xfrm>
            <a:off x="3447967" y="1732741"/>
            <a:ext cx="946380" cy="3541624"/>
            <a:chOff x="2514600" y="1276350"/>
            <a:chExt cx="762000" cy="2852364"/>
          </a:xfrm>
        </p:grpSpPr>
        <p:cxnSp>
          <p:nvCxnSpPr>
            <p:cNvPr id="11" name="Straight Arrow Connector 10">
              <a:extLst>
                <a:ext uri="{FF2B5EF4-FFF2-40B4-BE49-F238E27FC236}">
                  <a16:creationId xmlns:a16="http://schemas.microsoft.com/office/drawing/2014/main" id="{2D10C27E-EBF2-40F3-BFF0-FC92100B6015}"/>
                </a:ext>
              </a:extLst>
            </p:cNvPr>
            <p:cNvCxnSpPr/>
            <p:nvPr/>
          </p:nvCxnSpPr>
          <p:spPr>
            <a:xfrm rot="10800000">
              <a:off x="2895600" y="1276350"/>
              <a:ext cx="3810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99784AD-ED23-4F30-9A2D-5D68F17DEE69}"/>
                </a:ext>
              </a:extLst>
            </p:cNvPr>
            <p:cNvCxnSpPr/>
            <p:nvPr/>
          </p:nvCxnSpPr>
          <p:spPr>
            <a:xfrm rot="10800000">
              <a:off x="2895600" y="4127126"/>
              <a:ext cx="3810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0C0D276-7BC0-4F8E-B7A7-040BEB0FDECD}"/>
                </a:ext>
              </a:extLst>
            </p:cNvPr>
            <p:cNvCxnSpPr/>
            <p:nvPr/>
          </p:nvCxnSpPr>
          <p:spPr>
            <a:xfrm rot="10800000">
              <a:off x="2514600" y="2751045"/>
              <a:ext cx="1524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7033326-9F22-48B5-980D-33613A3A0E45}"/>
              </a:ext>
            </a:extLst>
          </p:cNvPr>
          <p:cNvGrpSpPr/>
          <p:nvPr/>
        </p:nvGrpSpPr>
        <p:grpSpPr>
          <a:xfrm flipH="1">
            <a:off x="7561939" y="1755003"/>
            <a:ext cx="946380" cy="3541624"/>
            <a:chOff x="2514600" y="1276350"/>
            <a:chExt cx="762000" cy="2852364"/>
          </a:xfrm>
        </p:grpSpPr>
        <p:cxnSp>
          <p:nvCxnSpPr>
            <p:cNvPr id="15" name="Straight Arrow Connector 14">
              <a:extLst>
                <a:ext uri="{FF2B5EF4-FFF2-40B4-BE49-F238E27FC236}">
                  <a16:creationId xmlns:a16="http://schemas.microsoft.com/office/drawing/2014/main" id="{0FB2CD82-6279-4652-BB37-F1C84605BF9F}"/>
                </a:ext>
              </a:extLst>
            </p:cNvPr>
            <p:cNvCxnSpPr/>
            <p:nvPr/>
          </p:nvCxnSpPr>
          <p:spPr>
            <a:xfrm rot="10800000">
              <a:off x="2895600" y="1276350"/>
              <a:ext cx="3810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11FD5AD-180F-4F8F-BE08-FBB2743ACD01}"/>
                </a:ext>
              </a:extLst>
            </p:cNvPr>
            <p:cNvCxnSpPr/>
            <p:nvPr/>
          </p:nvCxnSpPr>
          <p:spPr>
            <a:xfrm rot="10800000">
              <a:off x="2895600" y="4127126"/>
              <a:ext cx="3810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4307140-4685-4747-9670-E5A8720B6303}"/>
                </a:ext>
              </a:extLst>
            </p:cNvPr>
            <p:cNvCxnSpPr/>
            <p:nvPr/>
          </p:nvCxnSpPr>
          <p:spPr>
            <a:xfrm rot="10800000">
              <a:off x="2514600" y="2751045"/>
              <a:ext cx="15240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9A11EC1-0086-4CB6-85E7-7549A32AFB9A}"/>
              </a:ext>
            </a:extLst>
          </p:cNvPr>
          <p:cNvGrpSpPr/>
          <p:nvPr/>
        </p:nvGrpSpPr>
        <p:grpSpPr>
          <a:xfrm>
            <a:off x="3729213" y="1324723"/>
            <a:ext cx="4532883" cy="4548745"/>
            <a:chOff x="3699215" y="1481885"/>
            <a:chExt cx="4531702" cy="4548745"/>
          </a:xfrm>
        </p:grpSpPr>
        <p:grpSp>
          <p:nvGrpSpPr>
            <p:cNvPr id="19" name="Group 18">
              <a:extLst>
                <a:ext uri="{FF2B5EF4-FFF2-40B4-BE49-F238E27FC236}">
                  <a16:creationId xmlns:a16="http://schemas.microsoft.com/office/drawing/2014/main" id="{D62F01AA-4F6A-456E-9084-71595E4BCC28}"/>
                </a:ext>
              </a:extLst>
            </p:cNvPr>
            <p:cNvGrpSpPr/>
            <p:nvPr/>
          </p:nvGrpSpPr>
          <p:grpSpPr>
            <a:xfrm>
              <a:off x="3699215" y="1481885"/>
              <a:ext cx="4531702" cy="4548745"/>
              <a:chOff x="2741053" y="947738"/>
              <a:chExt cx="3649755" cy="3663482"/>
            </a:xfrm>
          </p:grpSpPr>
          <p:grpSp>
            <p:nvGrpSpPr>
              <p:cNvPr id="21" name="Group 29">
                <a:extLst>
                  <a:ext uri="{FF2B5EF4-FFF2-40B4-BE49-F238E27FC236}">
                    <a16:creationId xmlns:a16="http://schemas.microsoft.com/office/drawing/2014/main" id="{558BD5FC-DBA4-4CE9-993F-0B06830B5546}"/>
                  </a:ext>
                </a:extLst>
              </p:cNvPr>
              <p:cNvGrpSpPr/>
              <p:nvPr/>
            </p:nvGrpSpPr>
            <p:grpSpPr>
              <a:xfrm>
                <a:off x="2741053" y="947738"/>
                <a:ext cx="3649755" cy="3663482"/>
                <a:chOff x="2741053" y="947738"/>
                <a:chExt cx="3649755" cy="3663482"/>
              </a:xfrm>
            </p:grpSpPr>
            <p:sp>
              <p:nvSpPr>
                <p:cNvPr id="29" name="Freeform 6">
                  <a:extLst>
                    <a:ext uri="{FF2B5EF4-FFF2-40B4-BE49-F238E27FC236}">
                      <a16:creationId xmlns:a16="http://schemas.microsoft.com/office/drawing/2014/main" id="{AA2FC06B-989A-4EF4-878A-9E32C0A0AA46}"/>
                    </a:ext>
                  </a:extLst>
                </p:cNvPr>
                <p:cNvSpPr>
                  <a:spLocks/>
                </p:cNvSpPr>
                <p:nvPr/>
              </p:nvSpPr>
              <p:spPr bwMode="auto">
                <a:xfrm>
                  <a:off x="3128403" y="947738"/>
                  <a:ext cx="1806575" cy="1098550"/>
                </a:xfrm>
                <a:custGeom>
                  <a:avLst/>
                  <a:gdLst/>
                  <a:ahLst/>
                  <a:cxnLst>
                    <a:cxn ang="0">
                      <a:pos x="914" y="0"/>
                    </a:cxn>
                    <a:cxn ang="0">
                      <a:pos x="973" y="1"/>
                    </a:cxn>
                    <a:cxn ang="0">
                      <a:pos x="1032" y="6"/>
                    </a:cxn>
                    <a:cxn ang="0">
                      <a:pos x="1090" y="13"/>
                    </a:cxn>
                    <a:cxn ang="0">
                      <a:pos x="1138" y="206"/>
                    </a:cxn>
                    <a:cxn ang="0">
                      <a:pos x="1137" y="212"/>
                    </a:cxn>
                    <a:cxn ang="0">
                      <a:pos x="1021" y="392"/>
                    </a:cxn>
                    <a:cxn ang="0">
                      <a:pos x="968" y="387"/>
                    </a:cxn>
                    <a:cxn ang="0">
                      <a:pos x="914" y="385"/>
                    </a:cxn>
                    <a:cxn ang="0">
                      <a:pos x="856" y="387"/>
                    </a:cxn>
                    <a:cxn ang="0">
                      <a:pos x="800" y="393"/>
                    </a:cxn>
                    <a:cxn ang="0">
                      <a:pos x="745" y="403"/>
                    </a:cxn>
                    <a:cxn ang="0">
                      <a:pos x="691" y="418"/>
                    </a:cxn>
                    <a:cxn ang="0">
                      <a:pos x="639" y="435"/>
                    </a:cxn>
                    <a:cxn ang="0">
                      <a:pos x="589" y="456"/>
                    </a:cxn>
                    <a:cxn ang="0">
                      <a:pos x="540" y="481"/>
                    </a:cxn>
                    <a:cxn ang="0">
                      <a:pos x="494" y="509"/>
                    </a:cxn>
                    <a:cxn ang="0">
                      <a:pos x="450" y="540"/>
                    </a:cxn>
                    <a:cxn ang="0">
                      <a:pos x="408" y="574"/>
                    </a:cxn>
                    <a:cxn ang="0">
                      <a:pos x="368" y="611"/>
                    </a:cxn>
                    <a:cxn ang="0">
                      <a:pos x="331" y="650"/>
                    </a:cxn>
                    <a:cxn ang="0">
                      <a:pos x="298" y="692"/>
                    </a:cxn>
                    <a:cxn ang="0">
                      <a:pos x="196" y="502"/>
                    </a:cxn>
                    <a:cxn ang="0">
                      <a:pos x="191" y="498"/>
                    </a:cxn>
                    <a:cxn ang="0">
                      <a:pos x="0" y="448"/>
                    </a:cxn>
                    <a:cxn ang="0">
                      <a:pos x="41" y="398"/>
                    </a:cxn>
                    <a:cxn ang="0">
                      <a:pos x="85" y="350"/>
                    </a:cxn>
                    <a:cxn ang="0">
                      <a:pos x="131" y="305"/>
                    </a:cxn>
                    <a:cxn ang="0">
                      <a:pos x="180" y="263"/>
                    </a:cxn>
                    <a:cxn ang="0">
                      <a:pos x="231" y="223"/>
                    </a:cxn>
                    <a:cxn ang="0">
                      <a:pos x="284" y="186"/>
                    </a:cxn>
                    <a:cxn ang="0">
                      <a:pos x="340" y="153"/>
                    </a:cxn>
                    <a:cxn ang="0">
                      <a:pos x="397" y="122"/>
                    </a:cxn>
                    <a:cxn ang="0">
                      <a:pos x="456" y="94"/>
                    </a:cxn>
                    <a:cxn ang="0">
                      <a:pos x="517" y="70"/>
                    </a:cxn>
                    <a:cxn ang="0">
                      <a:pos x="580" y="49"/>
                    </a:cxn>
                    <a:cxn ang="0">
                      <a:pos x="644" y="32"/>
                    </a:cxn>
                    <a:cxn ang="0">
                      <a:pos x="710" y="18"/>
                    </a:cxn>
                    <a:cxn ang="0">
                      <a:pos x="777" y="8"/>
                    </a:cxn>
                    <a:cxn ang="0">
                      <a:pos x="845" y="2"/>
                    </a:cxn>
                    <a:cxn ang="0">
                      <a:pos x="914" y="0"/>
                    </a:cxn>
                  </a:cxnLst>
                  <a:rect l="0" t="0" r="r" b="b"/>
                  <a:pathLst>
                    <a:path w="1138" h="692">
                      <a:moveTo>
                        <a:pt x="914" y="0"/>
                      </a:moveTo>
                      <a:lnTo>
                        <a:pt x="973" y="1"/>
                      </a:lnTo>
                      <a:lnTo>
                        <a:pt x="1032" y="6"/>
                      </a:lnTo>
                      <a:lnTo>
                        <a:pt x="1090" y="13"/>
                      </a:lnTo>
                      <a:lnTo>
                        <a:pt x="1138" y="206"/>
                      </a:lnTo>
                      <a:lnTo>
                        <a:pt x="1137" y="212"/>
                      </a:lnTo>
                      <a:lnTo>
                        <a:pt x="1021" y="392"/>
                      </a:lnTo>
                      <a:lnTo>
                        <a:pt x="968" y="387"/>
                      </a:lnTo>
                      <a:lnTo>
                        <a:pt x="914" y="385"/>
                      </a:lnTo>
                      <a:lnTo>
                        <a:pt x="856" y="387"/>
                      </a:lnTo>
                      <a:lnTo>
                        <a:pt x="800" y="393"/>
                      </a:lnTo>
                      <a:lnTo>
                        <a:pt x="745" y="403"/>
                      </a:lnTo>
                      <a:lnTo>
                        <a:pt x="691" y="418"/>
                      </a:lnTo>
                      <a:lnTo>
                        <a:pt x="639" y="435"/>
                      </a:lnTo>
                      <a:lnTo>
                        <a:pt x="589" y="456"/>
                      </a:lnTo>
                      <a:lnTo>
                        <a:pt x="540" y="481"/>
                      </a:lnTo>
                      <a:lnTo>
                        <a:pt x="494" y="509"/>
                      </a:lnTo>
                      <a:lnTo>
                        <a:pt x="450" y="540"/>
                      </a:lnTo>
                      <a:lnTo>
                        <a:pt x="408" y="574"/>
                      </a:lnTo>
                      <a:lnTo>
                        <a:pt x="368" y="611"/>
                      </a:lnTo>
                      <a:lnTo>
                        <a:pt x="331" y="650"/>
                      </a:lnTo>
                      <a:lnTo>
                        <a:pt x="298" y="692"/>
                      </a:lnTo>
                      <a:lnTo>
                        <a:pt x="196" y="502"/>
                      </a:lnTo>
                      <a:lnTo>
                        <a:pt x="191" y="498"/>
                      </a:lnTo>
                      <a:lnTo>
                        <a:pt x="0" y="448"/>
                      </a:lnTo>
                      <a:lnTo>
                        <a:pt x="41" y="398"/>
                      </a:lnTo>
                      <a:lnTo>
                        <a:pt x="85" y="350"/>
                      </a:lnTo>
                      <a:lnTo>
                        <a:pt x="131" y="305"/>
                      </a:lnTo>
                      <a:lnTo>
                        <a:pt x="180" y="263"/>
                      </a:lnTo>
                      <a:lnTo>
                        <a:pt x="231" y="223"/>
                      </a:lnTo>
                      <a:lnTo>
                        <a:pt x="284" y="186"/>
                      </a:lnTo>
                      <a:lnTo>
                        <a:pt x="340" y="153"/>
                      </a:lnTo>
                      <a:lnTo>
                        <a:pt x="397" y="122"/>
                      </a:lnTo>
                      <a:lnTo>
                        <a:pt x="456" y="94"/>
                      </a:lnTo>
                      <a:lnTo>
                        <a:pt x="517" y="70"/>
                      </a:lnTo>
                      <a:lnTo>
                        <a:pt x="580" y="49"/>
                      </a:lnTo>
                      <a:lnTo>
                        <a:pt x="644" y="32"/>
                      </a:lnTo>
                      <a:lnTo>
                        <a:pt x="710" y="18"/>
                      </a:lnTo>
                      <a:lnTo>
                        <a:pt x="777" y="8"/>
                      </a:lnTo>
                      <a:lnTo>
                        <a:pt x="845" y="2"/>
                      </a:lnTo>
                      <a:lnTo>
                        <a:pt x="914" y="0"/>
                      </a:lnTo>
                      <a:close/>
                    </a:path>
                  </a:pathLst>
                </a:custGeom>
                <a:solidFill>
                  <a:schemeClr val="accent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latin typeface="Calibri" panose="020F0502020204030204" pitchFamily="34" charset="0"/>
                    <a:cs typeface="Calibri" panose="020F0502020204030204" pitchFamily="34" charset="0"/>
                  </a:endParaRPr>
                </a:p>
              </p:txBody>
            </p:sp>
            <p:sp>
              <p:nvSpPr>
                <p:cNvPr id="30" name="Freeform 7">
                  <a:extLst>
                    <a:ext uri="{FF2B5EF4-FFF2-40B4-BE49-F238E27FC236}">
                      <a16:creationId xmlns:a16="http://schemas.microsoft.com/office/drawing/2014/main" id="{055512C2-D0E8-4787-BC31-3C91CD1FE095}"/>
                    </a:ext>
                  </a:extLst>
                </p:cNvPr>
                <p:cNvSpPr>
                  <a:spLocks/>
                </p:cNvSpPr>
                <p:nvPr/>
              </p:nvSpPr>
              <p:spPr bwMode="auto">
                <a:xfrm>
                  <a:off x="4731310" y="968375"/>
                  <a:ext cx="1538288" cy="1370012"/>
                </a:xfrm>
                <a:custGeom>
                  <a:avLst/>
                  <a:gdLst/>
                  <a:ahLst/>
                  <a:cxnLst>
                    <a:cxn ang="0">
                      <a:pos x="69" y="0"/>
                    </a:cxn>
                    <a:cxn ang="0">
                      <a:pos x="137" y="13"/>
                    </a:cxn>
                    <a:cxn ang="0">
                      <a:pos x="203" y="29"/>
                    </a:cxn>
                    <a:cxn ang="0">
                      <a:pos x="268" y="49"/>
                    </a:cxn>
                    <a:cxn ang="0">
                      <a:pos x="331" y="73"/>
                    </a:cxn>
                    <a:cxn ang="0">
                      <a:pos x="392" y="100"/>
                    </a:cxn>
                    <a:cxn ang="0">
                      <a:pos x="452" y="130"/>
                    </a:cxn>
                    <a:cxn ang="0">
                      <a:pos x="509" y="165"/>
                    </a:cxn>
                    <a:cxn ang="0">
                      <a:pos x="564" y="201"/>
                    </a:cxn>
                    <a:cxn ang="0">
                      <a:pos x="618" y="241"/>
                    </a:cxn>
                    <a:cxn ang="0">
                      <a:pos x="668" y="284"/>
                    </a:cxn>
                    <a:cxn ang="0">
                      <a:pos x="716" y="330"/>
                    </a:cxn>
                    <a:cxn ang="0">
                      <a:pos x="761" y="379"/>
                    </a:cxn>
                    <a:cxn ang="0">
                      <a:pos x="804" y="430"/>
                    </a:cxn>
                    <a:cxn ang="0">
                      <a:pos x="843" y="483"/>
                    </a:cxn>
                    <a:cxn ang="0">
                      <a:pos x="879" y="539"/>
                    </a:cxn>
                    <a:cxn ang="0">
                      <a:pos x="912" y="596"/>
                    </a:cxn>
                    <a:cxn ang="0">
                      <a:pos x="943" y="656"/>
                    </a:cxn>
                    <a:cxn ang="0">
                      <a:pos x="969" y="718"/>
                    </a:cxn>
                    <a:cxn ang="0">
                      <a:pos x="824" y="861"/>
                    </a:cxn>
                    <a:cxn ang="0">
                      <a:pos x="818" y="863"/>
                    </a:cxn>
                    <a:cxn ang="0">
                      <a:pos x="610" y="853"/>
                    </a:cxn>
                    <a:cxn ang="0">
                      <a:pos x="587" y="804"/>
                    </a:cxn>
                    <a:cxn ang="0">
                      <a:pos x="562" y="757"/>
                    </a:cxn>
                    <a:cxn ang="0">
                      <a:pos x="533" y="711"/>
                    </a:cxn>
                    <a:cxn ang="0">
                      <a:pos x="502" y="668"/>
                    </a:cxn>
                    <a:cxn ang="0">
                      <a:pos x="468" y="627"/>
                    </a:cxn>
                    <a:cxn ang="0">
                      <a:pos x="431" y="589"/>
                    </a:cxn>
                    <a:cxn ang="0">
                      <a:pos x="391" y="554"/>
                    </a:cxn>
                    <a:cxn ang="0">
                      <a:pos x="349" y="521"/>
                    </a:cxn>
                    <a:cxn ang="0">
                      <a:pos x="304" y="490"/>
                    </a:cxn>
                    <a:cxn ang="0">
                      <a:pos x="258" y="464"/>
                    </a:cxn>
                    <a:cxn ang="0">
                      <a:pos x="210" y="440"/>
                    </a:cxn>
                    <a:cxn ang="0">
                      <a:pos x="160" y="419"/>
                    </a:cxn>
                    <a:cxn ang="0">
                      <a:pos x="108" y="402"/>
                    </a:cxn>
                    <a:cxn ang="0">
                      <a:pos x="54" y="389"/>
                    </a:cxn>
                    <a:cxn ang="0">
                      <a:pos x="0" y="379"/>
                    </a:cxn>
                    <a:cxn ang="0">
                      <a:pos x="116" y="199"/>
                    </a:cxn>
                    <a:cxn ang="0">
                      <a:pos x="117" y="193"/>
                    </a:cxn>
                    <a:cxn ang="0">
                      <a:pos x="69" y="0"/>
                    </a:cxn>
                  </a:cxnLst>
                  <a:rect l="0" t="0" r="r" b="b"/>
                  <a:pathLst>
                    <a:path w="969" h="863">
                      <a:moveTo>
                        <a:pt x="69" y="0"/>
                      </a:moveTo>
                      <a:lnTo>
                        <a:pt x="137" y="13"/>
                      </a:lnTo>
                      <a:lnTo>
                        <a:pt x="203" y="29"/>
                      </a:lnTo>
                      <a:lnTo>
                        <a:pt x="268" y="49"/>
                      </a:lnTo>
                      <a:lnTo>
                        <a:pt x="331" y="73"/>
                      </a:lnTo>
                      <a:lnTo>
                        <a:pt x="392" y="100"/>
                      </a:lnTo>
                      <a:lnTo>
                        <a:pt x="452" y="130"/>
                      </a:lnTo>
                      <a:lnTo>
                        <a:pt x="509" y="165"/>
                      </a:lnTo>
                      <a:lnTo>
                        <a:pt x="564" y="201"/>
                      </a:lnTo>
                      <a:lnTo>
                        <a:pt x="618" y="241"/>
                      </a:lnTo>
                      <a:lnTo>
                        <a:pt x="668" y="284"/>
                      </a:lnTo>
                      <a:lnTo>
                        <a:pt x="716" y="330"/>
                      </a:lnTo>
                      <a:lnTo>
                        <a:pt x="761" y="379"/>
                      </a:lnTo>
                      <a:lnTo>
                        <a:pt x="804" y="430"/>
                      </a:lnTo>
                      <a:lnTo>
                        <a:pt x="843" y="483"/>
                      </a:lnTo>
                      <a:lnTo>
                        <a:pt x="879" y="539"/>
                      </a:lnTo>
                      <a:lnTo>
                        <a:pt x="912" y="596"/>
                      </a:lnTo>
                      <a:lnTo>
                        <a:pt x="943" y="656"/>
                      </a:lnTo>
                      <a:lnTo>
                        <a:pt x="969" y="718"/>
                      </a:lnTo>
                      <a:lnTo>
                        <a:pt x="824" y="861"/>
                      </a:lnTo>
                      <a:lnTo>
                        <a:pt x="818" y="863"/>
                      </a:lnTo>
                      <a:lnTo>
                        <a:pt x="610" y="853"/>
                      </a:lnTo>
                      <a:lnTo>
                        <a:pt x="587" y="804"/>
                      </a:lnTo>
                      <a:lnTo>
                        <a:pt x="562" y="757"/>
                      </a:lnTo>
                      <a:lnTo>
                        <a:pt x="533" y="711"/>
                      </a:lnTo>
                      <a:lnTo>
                        <a:pt x="502" y="668"/>
                      </a:lnTo>
                      <a:lnTo>
                        <a:pt x="468" y="627"/>
                      </a:lnTo>
                      <a:lnTo>
                        <a:pt x="431" y="589"/>
                      </a:lnTo>
                      <a:lnTo>
                        <a:pt x="391" y="554"/>
                      </a:lnTo>
                      <a:lnTo>
                        <a:pt x="349" y="521"/>
                      </a:lnTo>
                      <a:lnTo>
                        <a:pt x="304" y="490"/>
                      </a:lnTo>
                      <a:lnTo>
                        <a:pt x="258" y="464"/>
                      </a:lnTo>
                      <a:lnTo>
                        <a:pt x="210" y="440"/>
                      </a:lnTo>
                      <a:lnTo>
                        <a:pt x="160" y="419"/>
                      </a:lnTo>
                      <a:lnTo>
                        <a:pt x="108" y="402"/>
                      </a:lnTo>
                      <a:lnTo>
                        <a:pt x="54" y="389"/>
                      </a:lnTo>
                      <a:lnTo>
                        <a:pt x="0" y="379"/>
                      </a:lnTo>
                      <a:lnTo>
                        <a:pt x="116" y="199"/>
                      </a:lnTo>
                      <a:lnTo>
                        <a:pt x="117" y="193"/>
                      </a:lnTo>
                      <a:lnTo>
                        <a:pt x="69" y="0"/>
                      </a:lnTo>
                      <a:close/>
                    </a:path>
                  </a:pathLst>
                </a:custGeom>
                <a:solidFill>
                  <a:schemeClr val="tx1">
                    <a:alpha val="99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latin typeface="Calibri" panose="020F0502020204030204" pitchFamily="34" charset="0"/>
                    <a:cs typeface="Calibri" panose="020F0502020204030204" pitchFamily="34" charset="0"/>
                  </a:endParaRPr>
                </a:p>
              </p:txBody>
            </p:sp>
            <p:sp>
              <p:nvSpPr>
                <p:cNvPr id="31" name="Freeform 8">
                  <a:extLst>
                    <a:ext uri="{FF2B5EF4-FFF2-40B4-BE49-F238E27FC236}">
                      <a16:creationId xmlns:a16="http://schemas.microsoft.com/office/drawing/2014/main" id="{3CC30E5D-D6DE-4A3D-8C05-0796124DE994}"/>
                    </a:ext>
                  </a:extLst>
                </p:cNvPr>
                <p:cNvSpPr>
                  <a:spLocks/>
                </p:cNvSpPr>
                <p:nvPr/>
              </p:nvSpPr>
              <p:spPr bwMode="auto">
                <a:xfrm>
                  <a:off x="2741053" y="1649973"/>
                  <a:ext cx="860425" cy="1814512"/>
                </a:xfrm>
                <a:custGeom>
                  <a:avLst/>
                  <a:gdLst/>
                  <a:ahLst/>
                  <a:cxnLst>
                    <a:cxn ang="0">
                      <a:pos x="244" y="0"/>
                    </a:cxn>
                    <a:cxn ang="0">
                      <a:pos x="435" y="50"/>
                    </a:cxn>
                    <a:cxn ang="0">
                      <a:pos x="440" y="54"/>
                    </a:cxn>
                    <a:cxn ang="0">
                      <a:pos x="542" y="244"/>
                    </a:cxn>
                    <a:cxn ang="0">
                      <a:pos x="510" y="288"/>
                    </a:cxn>
                    <a:cxn ang="0">
                      <a:pos x="482" y="335"/>
                    </a:cxn>
                    <a:cxn ang="0">
                      <a:pos x="457" y="384"/>
                    </a:cxn>
                    <a:cxn ang="0">
                      <a:pos x="436" y="434"/>
                    </a:cxn>
                    <a:cxn ang="0">
                      <a:pos x="417" y="487"/>
                    </a:cxn>
                    <a:cxn ang="0">
                      <a:pos x="403" y="541"/>
                    </a:cxn>
                    <a:cxn ang="0">
                      <a:pos x="393" y="597"/>
                    </a:cxn>
                    <a:cxn ang="0">
                      <a:pos x="386" y="654"/>
                    </a:cxn>
                    <a:cxn ang="0">
                      <a:pos x="384" y="712"/>
                    </a:cxn>
                    <a:cxn ang="0">
                      <a:pos x="386" y="763"/>
                    </a:cxn>
                    <a:cxn ang="0">
                      <a:pos x="391" y="814"/>
                    </a:cxn>
                    <a:cxn ang="0">
                      <a:pos x="399" y="864"/>
                    </a:cxn>
                    <a:cxn ang="0">
                      <a:pos x="410" y="912"/>
                    </a:cxn>
                    <a:cxn ang="0">
                      <a:pos x="425" y="959"/>
                    </a:cxn>
                    <a:cxn ang="0">
                      <a:pos x="442" y="1005"/>
                    </a:cxn>
                    <a:cxn ang="0">
                      <a:pos x="231" y="998"/>
                    </a:cxn>
                    <a:cxn ang="0">
                      <a:pos x="226" y="1000"/>
                    </a:cxn>
                    <a:cxn ang="0">
                      <a:pos x="83" y="1143"/>
                    </a:cxn>
                    <a:cxn ang="0">
                      <a:pos x="62" y="1085"/>
                    </a:cxn>
                    <a:cxn ang="0">
                      <a:pos x="43" y="1025"/>
                    </a:cxn>
                    <a:cxn ang="0">
                      <a:pos x="28" y="965"/>
                    </a:cxn>
                    <a:cxn ang="0">
                      <a:pos x="16" y="903"/>
                    </a:cxn>
                    <a:cxn ang="0">
                      <a:pos x="7" y="841"/>
                    </a:cxn>
                    <a:cxn ang="0">
                      <a:pos x="2" y="777"/>
                    </a:cxn>
                    <a:cxn ang="0">
                      <a:pos x="0" y="712"/>
                    </a:cxn>
                    <a:cxn ang="0">
                      <a:pos x="2" y="639"/>
                    </a:cxn>
                    <a:cxn ang="0">
                      <a:pos x="9" y="568"/>
                    </a:cxn>
                    <a:cxn ang="0">
                      <a:pos x="20" y="497"/>
                    </a:cxn>
                    <a:cxn ang="0">
                      <a:pos x="35" y="429"/>
                    </a:cxn>
                    <a:cxn ang="0">
                      <a:pos x="54" y="362"/>
                    </a:cxn>
                    <a:cxn ang="0">
                      <a:pos x="77" y="296"/>
                    </a:cxn>
                    <a:cxn ang="0">
                      <a:pos x="103" y="232"/>
                    </a:cxn>
                    <a:cxn ang="0">
                      <a:pos x="134" y="171"/>
                    </a:cxn>
                    <a:cxn ang="0">
                      <a:pos x="167" y="112"/>
                    </a:cxn>
                    <a:cxn ang="0">
                      <a:pos x="204" y="55"/>
                    </a:cxn>
                    <a:cxn ang="0">
                      <a:pos x="244" y="0"/>
                    </a:cxn>
                  </a:cxnLst>
                  <a:rect l="0" t="0" r="r" b="b"/>
                  <a:pathLst>
                    <a:path w="542" h="1143">
                      <a:moveTo>
                        <a:pt x="244" y="0"/>
                      </a:moveTo>
                      <a:lnTo>
                        <a:pt x="435" y="50"/>
                      </a:lnTo>
                      <a:lnTo>
                        <a:pt x="440" y="54"/>
                      </a:lnTo>
                      <a:lnTo>
                        <a:pt x="542" y="244"/>
                      </a:lnTo>
                      <a:lnTo>
                        <a:pt x="510" y="288"/>
                      </a:lnTo>
                      <a:lnTo>
                        <a:pt x="482" y="335"/>
                      </a:lnTo>
                      <a:lnTo>
                        <a:pt x="457" y="384"/>
                      </a:lnTo>
                      <a:lnTo>
                        <a:pt x="436" y="434"/>
                      </a:lnTo>
                      <a:lnTo>
                        <a:pt x="417" y="487"/>
                      </a:lnTo>
                      <a:lnTo>
                        <a:pt x="403" y="541"/>
                      </a:lnTo>
                      <a:lnTo>
                        <a:pt x="393" y="597"/>
                      </a:lnTo>
                      <a:lnTo>
                        <a:pt x="386" y="654"/>
                      </a:lnTo>
                      <a:lnTo>
                        <a:pt x="384" y="712"/>
                      </a:lnTo>
                      <a:lnTo>
                        <a:pt x="386" y="763"/>
                      </a:lnTo>
                      <a:lnTo>
                        <a:pt x="391" y="814"/>
                      </a:lnTo>
                      <a:lnTo>
                        <a:pt x="399" y="864"/>
                      </a:lnTo>
                      <a:lnTo>
                        <a:pt x="410" y="912"/>
                      </a:lnTo>
                      <a:lnTo>
                        <a:pt x="425" y="959"/>
                      </a:lnTo>
                      <a:lnTo>
                        <a:pt x="442" y="1005"/>
                      </a:lnTo>
                      <a:lnTo>
                        <a:pt x="231" y="998"/>
                      </a:lnTo>
                      <a:lnTo>
                        <a:pt x="226" y="1000"/>
                      </a:lnTo>
                      <a:lnTo>
                        <a:pt x="83" y="1143"/>
                      </a:lnTo>
                      <a:lnTo>
                        <a:pt x="62" y="1085"/>
                      </a:lnTo>
                      <a:lnTo>
                        <a:pt x="43" y="1025"/>
                      </a:lnTo>
                      <a:lnTo>
                        <a:pt x="28" y="965"/>
                      </a:lnTo>
                      <a:lnTo>
                        <a:pt x="16" y="903"/>
                      </a:lnTo>
                      <a:lnTo>
                        <a:pt x="7" y="841"/>
                      </a:lnTo>
                      <a:lnTo>
                        <a:pt x="2" y="777"/>
                      </a:lnTo>
                      <a:lnTo>
                        <a:pt x="0" y="712"/>
                      </a:lnTo>
                      <a:lnTo>
                        <a:pt x="2" y="639"/>
                      </a:lnTo>
                      <a:lnTo>
                        <a:pt x="9" y="568"/>
                      </a:lnTo>
                      <a:lnTo>
                        <a:pt x="20" y="497"/>
                      </a:lnTo>
                      <a:lnTo>
                        <a:pt x="35" y="429"/>
                      </a:lnTo>
                      <a:lnTo>
                        <a:pt x="54" y="362"/>
                      </a:lnTo>
                      <a:lnTo>
                        <a:pt x="77" y="296"/>
                      </a:lnTo>
                      <a:lnTo>
                        <a:pt x="103" y="232"/>
                      </a:lnTo>
                      <a:lnTo>
                        <a:pt x="134" y="171"/>
                      </a:lnTo>
                      <a:lnTo>
                        <a:pt x="167" y="112"/>
                      </a:lnTo>
                      <a:lnTo>
                        <a:pt x="204" y="55"/>
                      </a:lnTo>
                      <a:lnTo>
                        <a:pt x="244" y="0"/>
                      </a:ln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latin typeface="Calibri" panose="020F0502020204030204" pitchFamily="34" charset="0"/>
                    <a:cs typeface="Calibri" panose="020F0502020204030204" pitchFamily="34" charset="0"/>
                  </a:endParaRPr>
                </a:p>
              </p:txBody>
            </p:sp>
            <p:sp>
              <p:nvSpPr>
                <p:cNvPr id="32" name="Freeform 9">
                  <a:extLst>
                    <a:ext uri="{FF2B5EF4-FFF2-40B4-BE49-F238E27FC236}">
                      <a16:creationId xmlns:a16="http://schemas.microsoft.com/office/drawing/2014/main" id="{BD7C259A-6719-4A88-AE58-265AF3A96D80}"/>
                    </a:ext>
                  </a:extLst>
                </p:cNvPr>
                <p:cNvSpPr>
                  <a:spLocks/>
                </p:cNvSpPr>
                <p:nvPr/>
              </p:nvSpPr>
              <p:spPr bwMode="auto">
                <a:xfrm>
                  <a:off x="5522445" y="2099235"/>
                  <a:ext cx="868363" cy="1817687"/>
                </a:xfrm>
                <a:custGeom>
                  <a:avLst/>
                  <a:gdLst/>
                  <a:ahLst/>
                  <a:cxnLst>
                    <a:cxn ang="0">
                      <a:pos x="465" y="0"/>
                    </a:cxn>
                    <a:cxn ang="0">
                      <a:pos x="486" y="58"/>
                    </a:cxn>
                    <a:cxn ang="0">
                      <a:pos x="505" y="117"/>
                    </a:cxn>
                    <a:cxn ang="0">
                      <a:pos x="520" y="177"/>
                    </a:cxn>
                    <a:cxn ang="0">
                      <a:pos x="532" y="238"/>
                    </a:cxn>
                    <a:cxn ang="0">
                      <a:pos x="540" y="301"/>
                    </a:cxn>
                    <a:cxn ang="0">
                      <a:pos x="545" y="364"/>
                    </a:cxn>
                    <a:cxn ang="0">
                      <a:pos x="547" y="429"/>
                    </a:cxn>
                    <a:cxn ang="0">
                      <a:pos x="545" y="496"/>
                    </a:cxn>
                    <a:cxn ang="0">
                      <a:pos x="540" y="562"/>
                    </a:cxn>
                    <a:cxn ang="0">
                      <a:pos x="531" y="627"/>
                    </a:cxn>
                    <a:cxn ang="0">
                      <a:pos x="518" y="691"/>
                    </a:cxn>
                    <a:cxn ang="0">
                      <a:pos x="501" y="754"/>
                    </a:cxn>
                    <a:cxn ang="0">
                      <a:pos x="481" y="815"/>
                    </a:cxn>
                    <a:cxn ang="0">
                      <a:pos x="459" y="875"/>
                    </a:cxn>
                    <a:cxn ang="0">
                      <a:pos x="433" y="932"/>
                    </a:cxn>
                    <a:cxn ang="0">
                      <a:pos x="403" y="988"/>
                    </a:cxn>
                    <a:cxn ang="0">
                      <a:pos x="372" y="1043"/>
                    </a:cxn>
                    <a:cxn ang="0">
                      <a:pos x="337" y="1095"/>
                    </a:cxn>
                    <a:cxn ang="0">
                      <a:pos x="300" y="1145"/>
                    </a:cxn>
                    <a:cxn ang="0">
                      <a:pos x="100" y="1090"/>
                    </a:cxn>
                    <a:cxn ang="0">
                      <a:pos x="95" y="1087"/>
                    </a:cxn>
                    <a:cxn ang="0">
                      <a:pos x="0" y="905"/>
                    </a:cxn>
                    <a:cxn ang="0">
                      <a:pos x="32" y="860"/>
                    </a:cxn>
                    <a:cxn ang="0">
                      <a:pos x="62" y="813"/>
                    </a:cxn>
                    <a:cxn ang="0">
                      <a:pos x="88" y="763"/>
                    </a:cxn>
                    <a:cxn ang="0">
                      <a:pos x="110" y="711"/>
                    </a:cxn>
                    <a:cxn ang="0">
                      <a:pos x="129" y="658"/>
                    </a:cxn>
                    <a:cxn ang="0">
                      <a:pos x="144" y="603"/>
                    </a:cxn>
                    <a:cxn ang="0">
                      <a:pos x="154" y="546"/>
                    </a:cxn>
                    <a:cxn ang="0">
                      <a:pos x="161" y="488"/>
                    </a:cxn>
                    <a:cxn ang="0">
                      <a:pos x="163" y="429"/>
                    </a:cxn>
                    <a:cxn ang="0">
                      <a:pos x="162" y="378"/>
                    </a:cxn>
                    <a:cxn ang="0">
                      <a:pos x="156" y="327"/>
                    </a:cxn>
                    <a:cxn ang="0">
                      <a:pos x="149" y="277"/>
                    </a:cxn>
                    <a:cxn ang="0">
                      <a:pos x="137" y="229"/>
                    </a:cxn>
                    <a:cxn ang="0">
                      <a:pos x="123" y="181"/>
                    </a:cxn>
                    <a:cxn ang="0">
                      <a:pos x="106" y="135"/>
                    </a:cxn>
                    <a:cxn ang="0">
                      <a:pos x="314" y="145"/>
                    </a:cxn>
                    <a:cxn ang="0">
                      <a:pos x="320" y="143"/>
                    </a:cxn>
                    <a:cxn ang="0">
                      <a:pos x="465" y="0"/>
                    </a:cxn>
                  </a:cxnLst>
                  <a:rect l="0" t="0" r="r" b="b"/>
                  <a:pathLst>
                    <a:path w="547" h="1145">
                      <a:moveTo>
                        <a:pt x="465" y="0"/>
                      </a:moveTo>
                      <a:lnTo>
                        <a:pt x="486" y="58"/>
                      </a:lnTo>
                      <a:lnTo>
                        <a:pt x="505" y="117"/>
                      </a:lnTo>
                      <a:lnTo>
                        <a:pt x="520" y="177"/>
                      </a:lnTo>
                      <a:lnTo>
                        <a:pt x="532" y="238"/>
                      </a:lnTo>
                      <a:lnTo>
                        <a:pt x="540" y="301"/>
                      </a:lnTo>
                      <a:lnTo>
                        <a:pt x="545" y="364"/>
                      </a:lnTo>
                      <a:lnTo>
                        <a:pt x="547" y="429"/>
                      </a:lnTo>
                      <a:lnTo>
                        <a:pt x="545" y="496"/>
                      </a:lnTo>
                      <a:lnTo>
                        <a:pt x="540" y="562"/>
                      </a:lnTo>
                      <a:lnTo>
                        <a:pt x="531" y="627"/>
                      </a:lnTo>
                      <a:lnTo>
                        <a:pt x="518" y="691"/>
                      </a:lnTo>
                      <a:lnTo>
                        <a:pt x="501" y="754"/>
                      </a:lnTo>
                      <a:lnTo>
                        <a:pt x="481" y="815"/>
                      </a:lnTo>
                      <a:lnTo>
                        <a:pt x="459" y="875"/>
                      </a:lnTo>
                      <a:lnTo>
                        <a:pt x="433" y="932"/>
                      </a:lnTo>
                      <a:lnTo>
                        <a:pt x="403" y="988"/>
                      </a:lnTo>
                      <a:lnTo>
                        <a:pt x="372" y="1043"/>
                      </a:lnTo>
                      <a:lnTo>
                        <a:pt x="337" y="1095"/>
                      </a:lnTo>
                      <a:lnTo>
                        <a:pt x="300" y="1145"/>
                      </a:lnTo>
                      <a:lnTo>
                        <a:pt x="100" y="1090"/>
                      </a:lnTo>
                      <a:lnTo>
                        <a:pt x="95" y="1087"/>
                      </a:lnTo>
                      <a:lnTo>
                        <a:pt x="0" y="905"/>
                      </a:lnTo>
                      <a:lnTo>
                        <a:pt x="32" y="860"/>
                      </a:lnTo>
                      <a:lnTo>
                        <a:pt x="62" y="813"/>
                      </a:lnTo>
                      <a:lnTo>
                        <a:pt x="88" y="763"/>
                      </a:lnTo>
                      <a:lnTo>
                        <a:pt x="110" y="711"/>
                      </a:lnTo>
                      <a:lnTo>
                        <a:pt x="129" y="658"/>
                      </a:lnTo>
                      <a:lnTo>
                        <a:pt x="144" y="603"/>
                      </a:lnTo>
                      <a:lnTo>
                        <a:pt x="154" y="546"/>
                      </a:lnTo>
                      <a:lnTo>
                        <a:pt x="161" y="488"/>
                      </a:lnTo>
                      <a:lnTo>
                        <a:pt x="163" y="429"/>
                      </a:lnTo>
                      <a:lnTo>
                        <a:pt x="162" y="378"/>
                      </a:lnTo>
                      <a:lnTo>
                        <a:pt x="156" y="327"/>
                      </a:lnTo>
                      <a:lnTo>
                        <a:pt x="149" y="277"/>
                      </a:lnTo>
                      <a:lnTo>
                        <a:pt x="137" y="229"/>
                      </a:lnTo>
                      <a:lnTo>
                        <a:pt x="123" y="181"/>
                      </a:lnTo>
                      <a:lnTo>
                        <a:pt x="106" y="135"/>
                      </a:lnTo>
                      <a:lnTo>
                        <a:pt x="314" y="145"/>
                      </a:lnTo>
                      <a:lnTo>
                        <a:pt x="320" y="143"/>
                      </a:lnTo>
                      <a:lnTo>
                        <a:pt x="465" y="0"/>
                      </a:ln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latin typeface="Calibri" panose="020F0502020204030204" pitchFamily="34" charset="0"/>
                    <a:cs typeface="Calibri" panose="020F0502020204030204" pitchFamily="34" charset="0"/>
                  </a:endParaRPr>
                </a:p>
              </p:txBody>
            </p:sp>
            <p:sp>
              <p:nvSpPr>
                <p:cNvPr id="33" name="Freeform 10">
                  <a:extLst>
                    <a:ext uri="{FF2B5EF4-FFF2-40B4-BE49-F238E27FC236}">
                      <a16:creationId xmlns:a16="http://schemas.microsoft.com/office/drawing/2014/main" id="{1FE10166-A6D7-4DB7-9587-82E7BD23CC46}"/>
                    </a:ext>
                  </a:extLst>
                </p:cNvPr>
                <p:cNvSpPr>
                  <a:spLocks/>
                </p:cNvSpPr>
                <p:nvPr/>
              </p:nvSpPr>
              <p:spPr bwMode="auto">
                <a:xfrm>
                  <a:off x="2872815" y="3225333"/>
                  <a:ext cx="1536700" cy="1366837"/>
                </a:xfrm>
                <a:custGeom>
                  <a:avLst/>
                  <a:gdLst/>
                  <a:ahLst/>
                  <a:cxnLst>
                    <a:cxn ang="0">
                      <a:pos x="148" y="0"/>
                    </a:cxn>
                    <a:cxn ang="0">
                      <a:pos x="359" y="7"/>
                    </a:cxn>
                    <a:cxn ang="0">
                      <a:pos x="381" y="56"/>
                    </a:cxn>
                    <a:cxn ang="0">
                      <a:pos x="407" y="103"/>
                    </a:cxn>
                    <a:cxn ang="0">
                      <a:pos x="435" y="149"/>
                    </a:cxn>
                    <a:cxn ang="0">
                      <a:pos x="466" y="192"/>
                    </a:cxn>
                    <a:cxn ang="0">
                      <a:pos x="501" y="233"/>
                    </a:cxn>
                    <a:cxn ang="0">
                      <a:pos x="538" y="271"/>
                    </a:cxn>
                    <a:cxn ang="0">
                      <a:pos x="577" y="306"/>
                    </a:cxn>
                    <a:cxn ang="0">
                      <a:pos x="619" y="340"/>
                    </a:cxn>
                    <a:cxn ang="0">
                      <a:pos x="664" y="370"/>
                    </a:cxn>
                    <a:cxn ang="0">
                      <a:pos x="710" y="396"/>
                    </a:cxn>
                    <a:cxn ang="0">
                      <a:pos x="758" y="420"/>
                    </a:cxn>
                    <a:cxn ang="0">
                      <a:pos x="808" y="441"/>
                    </a:cxn>
                    <a:cxn ang="0">
                      <a:pos x="859" y="458"/>
                    </a:cxn>
                    <a:cxn ang="0">
                      <a:pos x="913" y="471"/>
                    </a:cxn>
                    <a:cxn ang="0">
                      <a:pos x="968" y="481"/>
                    </a:cxn>
                    <a:cxn ang="0">
                      <a:pos x="858" y="656"/>
                    </a:cxn>
                    <a:cxn ang="0">
                      <a:pos x="857" y="661"/>
                    </a:cxn>
                    <a:cxn ang="0">
                      <a:pos x="909" y="861"/>
                    </a:cxn>
                    <a:cxn ang="0">
                      <a:pos x="841" y="849"/>
                    </a:cxn>
                    <a:cxn ang="0">
                      <a:pos x="774" y="834"/>
                    </a:cxn>
                    <a:cxn ang="0">
                      <a:pos x="709" y="814"/>
                    </a:cxn>
                    <a:cxn ang="0">
                      <a:pos x="645" y="790"/>
                    </a:cxn>
                    <a:cxn ang="0">
                      <a:pos x="583" y="763"/>
                    </a:cxn>
                    <a:cxn ang="0">
                      <a:pos x="523" y="733"/>
                    </a:cxn>
                    <a:cxn ang="0">
                      <a:pos x="465" y="699"/>
                    </a:cxn>
                    <a:cxn ang="0">
                      <a:pos x="409" y="662"/>
                    </a:cxn>
                    <a:cxn ang="0">
                      <a:pos x="356" y="622"/>
                    </a:cxn>
                    <a:cxn ang="0">
                      <a:pos x="305" y="579"/>
                    </a:cxn>
                    <a:cxn ang="0">
                      <a:pos x="256" y="534"/>
                    </a:cxn>
                    <a:cxn ang="0">
                      <a:pos x="211" y="485"/>
                    </a:cxn>
                    <a:cxn ang="0">
                      <a:pos x="168" y="434"/>
                    </a:cxn>
                    <a:cxn ang="0">
                      <a:pos x="128" y="380"/>
                    </a:cxn>
                    <a:cxn ang="0">
                      <a:pos x="91" y="325"/>
                    </a:cxn>
                    <a:cxn ang="0">
                      <a:pos x="58" y="267"/>
                    </a:cxn>
                    <a:cxn ang="0">
                      <a:pos x="27" y="207"/>
                    </a:cxn>
                    <a:cxn ang="0">
                      <a:pos x="0" y="145"/>
                    </a:cxn>
                    <a:cxn ang="0">
                      <a:pos x="143" y="2"/>
                    </a:cxn>
                    <a:cxn ang="0">
                      <a:pos x="148" y="0"/>
                    </a:cxn>
                  </a:cxnLst>
                  <a:rect l="0" t="0" r="r" b="b"/>
                  <a:pathLst>
                    <a:path w="968" h="861">
                      <a:moveTo>
                        <a:pt x="148" y="0"/>
                      </a:moveTo>
                      <a:lnTo>
                        <a:pt x="359" y="7"/>
                      </a:lnTo>
                      <a:lnTo>
                        <a:pt x="381" y="56"/>
                      </a:lnTo>
                      <a:lnTo>
                        <a:pt x="407" y="103"/>
                      </a:lnTo>
                      <a:lnTo>
                        <a:pt x="435" y="149"/>
                      </a:lnTo>
                      <a:lnTo>
                        <a:pt x="466" y="192"/>
                      </a:lnTo>
                      <a:lnTo>
                        <a:pt x="501" y="233"/>
                      </a:lnTo>
                      <a:lnTo>
                        <a:pt x="538" y="271"/>
                      </a:lnTo>
                      <a:lnTo>
                        <a:pt x="577" y="306"/>
                      </a:lnTo>
                      <a:lnTo>
                        <a:pt x="619" y="340"/>
                      </a:lnTo>
                      <a:lnTo>
                        <a:pt x="664" y="370"/>
                      </a:lnTo>
                      <a:lnTo>
                        <a:pt x="710" y="396"/>
                      </a:lnTo>
                      <a:lnTo>
                        <a:pt x="758" y="420"/>
                      </a:lnTo>
                      <a:lnTo>
                        <a:pt x="808" y="441"/>
                      </a:lnTo>
                      <a:lnTo>
                        <a:pt x="859" y="458"/>
                      </a:lnTo>
                      <a:lnTo>
                        <a:pt x="913" y="471"/>
                      </a:lnTo>
                      <a:lnTo>
                        <a:pt x="968" y="481"/>
                      </a:lnTo>
                      <a:lnTo>
                        <a:pt x="858" y="656"/>
                      </a:lnTo>
                      <a:lnTo>
                        <a:pt x="857" y="661"/>
                      </a:lnTo>
                      <a:lnTo>
                        <a:pt x="909" y="861"/>
                      </a:lnTo>
                      <a:lnTo>
                        <a:pt x="841" y="849"/>
                      </a:lnTo>
                      <a:lnTo>
                        <a:pt x="774" y="834"/>
                      </a:lnTo>
                      <a:lnTo>
                        <a:pt x="709" y="814"/>
                      </a:lnTo>
                      <a:lnTo>
                        <a:pt x="645" y="790"/>
                      </a:lnTo>
                      <a:lnTo>
                        <a:pt x="583" y="763"/>
                      </a:lnTo>
                      <a:lnTo>
                        <a:pt x="523" y="733"/>
                      </a:lnTo>
                      <a:lnTo>
                        <a:pt x="465" y="699"/>
                      </a:lnTo>
                      <a:lnTo>
                        <a:pt x="409" y="662"/>
                      </a:lnTo>
                      <a:lnTo>
                        <a:pt x="356" y="622"/>
                      </a:lnTo>
                      <a:lnTo>
                        <a:pt x="305" y="579"/>
                      </a:lnTo>
                      <a:lnTo>
                        <a:pt x="256" y="534"/>
                      </a:lnTo>
                      <a:lnTo>
                        <a:pt x="211" y="485"/>
                      </a:lnTo>
                      <a:lnTo>
                        <a:pt x="168" y="434"/>
                      </a:lnTo>
                      <a:lnTo>
                        <a:pt x="128" y="380"/>
                      </a:lnTo>
                      <a:lnTo>
                        <a:pt x="91" y="325"/>
                      </a:lnTo>
                      <a:lnTo>
                        <a:pt x="58" y="267"/>
                      </a:lnTo>
                      <a:lnTo>
                        <a:pt x="27" y="207"/>
                      </a:lnTo>
                      <a:lnTo>
                        <a:pt x="0" y="145"/>
                      </a:lnTo>
                      <a:lnTo>
                        <a:pt x="143" y="2"/>
                      </a:lnTo>
                      <a:lnTo>
                        <a:pt x="148" y="0"/>
                      </a:lnTo>
                      <a:close/>
                    </a:path>
                  </a:pathLst>
                </a:custGeom>
                <a:solidFill>
                  <a:schemeClr val="tx2">
                    <a:lumMod val="60000"/>
                    <a:lumOff val="40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latin typeface="Calibri" panose="020F0502020204030204" pitchFamily="34" charset="0"/>
                    <a:cs typeface="Calibri" panose="020F0502020204030204" pitchFamily="34" charset="0"/>
                  </a:endParaRPr>
                </a:p>
              </p:txBody>
            </p:sp>
            <p:sp>
              <p:nvSpPr>
                <p:cNvPr id="34" name="Freeform 11">
                  <a:extLst>
                    <a:ext uri="{FF2B5EF4-FFF2-40B4-BE49-F238E27FC236}">
                      <a16:creationId xmlns:a16="http://schemas.microsoft.com/office/drawing/2014/main" id="{DE25F447-8B60-4748-BB51-B51C06AE4D89}"/>
                    </a:ext>
                  </a:extLst>
                </p:cNvPr>
                <p:cNvSpPr>
                  <a:spLocks/>
                </p:cNvSpPr>
                <p:nvPr/>
              </p:nvSpPr>
              <p:spPr bwMode="auto">
                <a:xfrm>
                  <a:off x="4224338" y="3526958"/>
                  <a:ext cx="1792288" cy="1084262"/>
                </a:xfrm>
                <a:custGeom>
                  <a:avLst/>
                  <a:gdLst/>
                  <a:ahLst/>
                  <a:cxnLst>
                    <a:cxn ang="0">
                      <a:pos x="829" y="0"/>
                    </a:cxn>
                    <a:cxn ang="0">
                      <a:pos x="924" y="182"/>
                    </a:cxn>
                    <a:cxn ang="0">
                      <a:pos x="929" y="185"/>
                    </a:cxn>
                    <a:cxn ang="0">
                      <a:pos x="1129" y="240"/>
                    </a:cxn>
                    <a:cxn ang="0">
                      <a:pos x="1087" y="289"/>
                    </a:cxn>
                    <a:cxn ang="0">
                      <a:pos x="1044" y="337"/>
                    </a:cxn>
                    <a:cxn ang="0">
                      <a:pos x="997" y="382"/>
                    </a:cxn>
                    <a:cxn ang="0">
                      <a:pos x="949" y="423"/>
                    </a:cxn>
                    <a:cxn ang="0">
                      <a:pos x="898" y="462"/>
                    </a:cxn>
                    <a:cxn ang="0">
                      <a:pos x="845" y="499"/>
                    </a:cxn>
                    <a:cxn ang="0">
                      <a:pos x="789" y="533"/>
                    </a:cxn>
                    <a:cxn ang="0">
                      <a:pos x="733" y="563"/>
                    </a:cxn>
                    <a:cxn ang="0">
                      <a:pos x="673" y="590"/>
                    </a:cxn>
                    <a:cxn ang="0">
                      <a:pos x="613" y="614"/>
                    </a:cxn>
                    <a:cxn ang="0">
                      <a:pos x="550" y="635"/>
                    </a:cxn>
                    <a:cxn ang="0">
                      <a:pos x="486" y="652"/>
                    </a:cxn>
                    <a:cxn ang="0">
                      <a:pos x="421" y="666"/>
                    </a:cxn>
                    <a:cxn ang="0">
                      <a:pos x="354" y="675"/>
                    </a:cxn>
                    <a:cxn ang="0">
                      <a:pos x="287" y="681"/>
                    </a:cxn>
                    <a:cxn ang="0">
                      <a:pos x="218" y="683"/>
                    </a:cxn>
                    <a:cxn ang="0">
                      <a:pos x="162" y="682"/>
                    </a:cxn>
                    <a:cxn ang="0">
                      <a:pos x="107" y="677"/>
                    </a:cxn>
                    <a:cxn ang="0">
                      <a:pos x="52" y="671"/>
                    </a:cxn>
                    <a:cxn ang="0">
                      <a:pos x="0" y="471"/>
                    </a:cxn>
                    <a:cxn ang="0">
                      <a:pos x="1" y="466"/>
                    </a:cxn>
                    <a:cxn ang="0">
                      <a:pos x="111" y="291"/>
                    </a:cxn>
                    <a:cxn ang="0">
                      <a:pos x="164" y="296"/>
                    </a:cxn>
                    <a:cxn ang="0">
                      <a:pos x="218" y="299"/>
                    </a:cxn>
                    <a:cxn ang="0">
                      <a:pos x="275" y="296"/>
                    </a:cxn>
                    <a:cxn ang="0">
                      <a:pos x="330" y="290"/>
                    </a:cxn>
                    <a:cxn ang="0">
                      <a:pos x="385" y="280"/>
                    </a:cxn>
                    <a:cxn ang="0">
                      <a:pos x="438" y="267"/>
                    </a:cxn>
                    <a:cxn ang="0">
                      <a:pos x="490" y="249"/>
                    </a:cxn>
                    <a:cxn ang="0">
                      <a:pos x="540" y="229"/>
                    </a:cxn>
                    <a:cxn ang="0">
                      <a:pos x="587" y="205"/>
                    </a:cxn>
                    <a:cxn ang="0">
                      <a:pos x="634" y="178"/>
                    </a:cxn>
                    <a:cxn ang="0">
                      <a:pos x="677" y="147"/>
                    </a:cxn>
                    <a:cxn ang="0">
                      <a:pos x="719" y="114"/>
                    </a:cxn>
                    <a:cxn ang="0">
                      <a:pos x="758" y="79"/>
                    </a:cxn>
                    <a:cxn ang="0">
                      <a:pos x="795" y="41"/>
                    </a:cxn>
                    <a:cxn ang="0">
                      <a:pos x="829" y="0"/>
                    </a:cxn>
                  </a:cxnLst>
                  <a:rect l="0" t="0" r="r" b="b"/>
                  <a:pathLst>
                    <a:path w="1129" h="683">
                      <a:moveTo>
                        <a:pt x="829" y="0"/>
                      </a:moveTo>
                      <a:lnTo>
                        <a:pt x="924" y="182"/>
                      </a:lnTo>
                      <a:lnTo>
                        <a:pt x="929" y="185"/>
                      </a:lnTo>
                      <a:lnTo>
                        <a:pt x="1129" y="240"/>
                      </a:lnTo>
                      <a:lnTo>
                        <a:pt x="1087" y="289"/>
                      </a:lnTo>
                      <a:lnTo>
                        <a:pt x="1044" y="337"/>
                      </a:lnTo>
                      <a:lnTo>
                        <a:pt x="997" y="382"/>
                      </a:lnTo>
                      <a:lnTo>
                        <a:pt x="949" y="423"/>
                      </a:lnTo>
                      <a:lnTo>
                        <a:pt x="898" y="462"/>
                      </a:lnTo>
                      <a:lnTo>
                        <a:pt x="845" y="499"/>
                      </a:lnTo>
                      <a:lnTo>
                        <a:pt x="789" y="533"/>
                      </a:lnTo>
                      <a:lnTo>
                        <a:pt x="733" y="563"/>
                      </a:lnTo>
                      <a:lnTo>
                        <a:pt x="673" y="590"/>
                      </a:lnTo>
                      <a:lnTo>
                        <a:pt x="613" y="614"/>
                      </a:lnTo>
                      <a:lnTo>
                        <a:pt x="550" y="635"/>
                      </a:lnTo>
                      <a:lnTo>
                        <a:pt x="486" y="652"/>
                      </a:lnTo>
                      <a:lnTo>
                        <a:pt x="421" y="666"/>
                      </a:lnTo>
                      <a:lnTo>
                        <a:pt x="354" y="675"/>
                      </a:lnTo>
                      <a:lnTo>
                        <a:pt x="287" y="681"/>
                      </a:lnTo>
                      <a:lnTo>
                        <a:pt x="218" y="683"/>
                      </a:lnTo>
                      <a:lnTo>
                        <a:pt x="162" y="682"/>
                      </a:lnTo>
                      <a:lnTo>
                        <a:pt x="107" y="677"/>
                      </a:lnTo>
                      <a:lnTo>
                        <a:pt x="52" y="671"/>
                      </a:lnTo>
                      <a:lnTo>
                        <a:pt x="0" y="471"/>
                      </a:lnTo>
                      <a:lnTo>
                        <a:pt x="1" y="466"/>
                      </a:lnTo>
                      <a:lnTo>
                        <a:pt x="111" y="291"/>
                      </a:lnTo>
                      <a:lnTo>
                        <a:pt x="164" y="296"/>
                      </a:lnTo>
                      <a:lnTo>
                        <a:pt x="218" y="299"/>
                      </a:lnTo>
                      <a:lnTo>
                        <a:pt x="275" y="296"/>
                      </a:lnTo>
                      <a:lnTo>
                        <a:pt x="330" y="290"/>
                      </a:lnTo>
                      <a:lnTo>
                        <a:pt x="385" y="280"/>
                      </a:lnTo>
                      <a:lnTo>
                        <a:pt x="438" y="267"/>
                      </a:lnTo>
                      <a:lnTo>
                        <a:pt x="490" y="249"/>
                      </a:lnTo>
                      <a:lnTo>
                        <a:pt x="540" y="229"/>
                      </a:lnTo>
                      <a:lnTo>
                        <a:pt x="587" y="205"/>
                      </a:lnTo>
                      <a:lnTo>
                        <a:pt x="634" y="178"/>
                      </a:lnTo>
                      <a:lnTo>
                        <a:pt x="677" y="147"/>
                      </a:lnTo>
                      <a:lnTo>
                        <a:pt x="719" y="114"/>
                      </a:lnTo>
                      <a:lnTo>
                        <a:pt x="758" y="79"/>
                      </a:lnTo>
                      <a:lnTo>
                        <a:pt x="795" y="41"/>
                      </a:lnTo>
                      <a:lnTo>
                        <a:pt x="829" y="0"/>
                      </a:lnTo>
                      <a:close/>
                    </a:path>
                  </a:pathLst>
                </a:custGeom>
                <a:solidFill>
                  <a:schemeClr val="accent3"/>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latin typeface="Calibri" panose="020F0502020204030204" pitchFamily="34" charset="0"/>
                    <a:cs typeface="Calibri" panose="020F0502020204030204" pitchFamily="34" charset="0"/>
                  </a:endParaRPr>
                </a:p>
              </p:txBody>
            </p:sp>
          </p:grpSp>
          <p:grpSp>
            <p:nvGrpSpPr>
              <p:cNvPr id="22" name="Group 31">
                <a:extLst>
                  <a:ext uri="{FF2B5EF4-FFF2-40B4-BE49-F238E27FC236}">
                    <a16:creationId xmlns:a16="http://schemas.microsoft.com/office/drawing/2014/main" id="{24F53522-0052-40BD-A1F7-F6A26887088E}"/>
                  </a:ext>
                </a:extLst>
              </p:cNvPr>
              <p:cNvGrpSpPr/>
              <p:nvPr/>
            </p:nvGrpSpPr>
            <p:grpSpPr>
              <a:xfrm>
                <a:off x="3040103" y="1239954"/>
                <a:ext cx="3065230" cy="3062292"/>
                <a:chOff x="3040103" y="1239954"/>
                <a:chExt cx="3065230" cy="3062292"/>
              </a:xfrm>
            </p:grpSpPr>
            <p:sp>
              <p:nvSpPr>
                <p:cNvPr id="23" name="Freeform 5">
                  <a:extLst>
                    <a:ext uri="{FF2B5EF4-FFF2-40B4-BE49-F238E27FC236}">
                      <a16:creationId xmlns:a16="http://schemas.microsoft.com/office/drawing/2014/main" id="{DC3F32FB-5C35-4812-A265-CF72E898A900}"/>
                    </a:ext>
                  </a:extLst>
                </p:cNvPr>
                <p:cNvSpPr/>
                <p:nvPr/>
              </p:nvSpPr>
              <p:spPr>
                <a:xfrm rot="20281550">
                  <a:off x="3105801" y="1275881"/>
                  <a:ext cx="2999532" cy="2999532"/>
                </a:xfrm>
                <a:custGeom>
                  <a:avLst/>
                  <a:gdLst>
                    <a:gd name="connsiteX0" fmla="*/ 0 w 3514165"/>
                    <a:gd name="connsiteY0" fmla="*/ 1757083 h 3514165"/>
                    <a:gd name="connsiteX1" fmla="*/ 514640 w 3514165"/>
                    <a:gd name="connsiteY1" fmla="*/ 514638 h 3514165"/>
                    <a:gd name="connsiteX2" fmla="*/ 1757087 w 3514165"/>
                    <a:gd name="connsiteY2" fmla="*/ 2 h 3514165"/>
                    <a:gd name="connsiteX3" fmla="*/ 2999532 w 3514165"/>
                    <a:gd name="connsiteY3" fmla="*/ 514642 h 3514165"/>
                    <a:gd name="connsiteX4" fmla="*/ 3514168 w 3514165"/>
                    <a:gd name="connsiteY4" fmla="*/ 1757089 h 3514165"/>
                    <a:gd name="connsiteX5" fmla="*/ 2999530 w 3514165"/>
                    <a:gd name="connsiteY5" fmla="*/ 2999535 h 3514165"/>
                    <a:gd name="connsiteX6" fmla="*/ 1757084 w 3514165"/>
                    <a:gd name="connsiteY6" fmla="*/ 3514172 h 3514165"/>
                    <a:gd name="connsiteX7" fmla="*/ 514639 w 3514165"/>
                    <a:gd name="connsiteY7" fmla="*/ 2999533 h 3514165"/>
                    <a:gd name="connsiteX8" fmla="*/ 2 w 3514165"/>
                    <a:gd name="connsiteY8" fmla="*/ 1757087 h 3514165"/>
                    <a:gd name="connsiteX9" fmla="*/ 0 w 3514165"/>
                    <a:gd name="connsiteY9" fmla="*/ 1757083 h 3514165"/>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9" fmla="*/ 606079 w 3514169"/>
                    <a:gd name="connsiteY9" fmla="*/ 3090972 h 3514172"/>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0" fmla="*/ 514639 w 3514169"/>
                    <a:gd name="connsiteY0" fmla="*/ 2999532 h 2999534"/>
                    <a:gd name="connsiteX1" fmla="*/ 2 w 3514169"/>
                    <a:gd name="connsiteY1" fmla="*/ 1757086 h 2999534"/>
                    <a:gd name="connsiteX2" fmla="*/ 0 w 3514169"/>
                    <a:gd name="connsiteY2" fmla="*/ 1757082 h 2999534"/>
                    <a:gd name="connsiteX3" fmla="*/ 514640 w 3514169"/>
                    <a:gd name="connsiteY3" fmla="*/ 514637 h 2999534"/>
                    <a:gd name="connsiteX4" fmla="*/ 1757087 w 3514169"/>
                    <a:gd name="connsiteY4" fmla="*/ 1 h 2999534"/>
                    <a:gd name="connsiteX5" fmla="*/ 2999532 w 3514169"/>
                    <a:gd name="connsiteY5" fmla="*/ 514641 h 2999534"/>
                    <a:gd name="connsiteX6" fmla="*/ 3514168 w 3514169"/>
                    <a:gd name="connsiteY6" fmla="*/ 1757088 h 2999534"/>
                    <a:gd name="connsiteX7" fmla="*/ 2999530 w 3514169"/>
                    <a:gd name="connsiteY7" fmla="*/ 2999534 h 2999534"/>
                    <a:gd name="connsiteX0" fmla="*/ 514639 w 3514169"/>
                    <a:gd name="connsiteY0" fmla="*/ 2999532 h 2999532"/>
                    <a:gd name="connsiteX1" fmla="*/ 2 w 3514169"/>
                    <a:gd name="connsiteY1" fmla="*/ 1757086 h 2999532"/>
                    <a:gd name="connsiteX2" fmla="*/ 0 w 3514169"/>
                    <a:gd name="connsiteY2" fmla="*/ 1757082 h 2999532"/>
                    <a:gd name="connsiteX3" fmla="*/ 514640 w 3514169"/>
                    <a:gd name="connsiteY3" fmla="*/ 514637 h 2999532"/>
                    <a:gd name="connsiteX4" fmla="*/ 1757087 w 3514169"/>
                    <a:gd name="connsiteY4" fmla="*/ 1 h 2999532"/>
                    <a:gd name="connsiteX5" fmla="*/ 2999532 w 3514169"/>
                    <a:gd name="connsiteY5" fmla="*/ 514641 h 2999532"/>
                    <a:gd name="connsiteX6" fmla="*/ 3514168 w 3514169"/>
                    <a:gd name="connsiteY6" fmla="*/ 1757088 h 2999532"/>
                    <a:gd name="connsiteX0" fmla="*/ 514639 w 2999532"/>
                    <a:gd name="connsiteY0" fmla="*/ 2999532 h 2999532"/>
                    <a:gd name="connsiteX1" fmla="*/ 2 w 2999532"/>
                    <a:gd name="connsiteY1" fmla="*/ 1757086 h 2999532"/>
                    <a:gd name="connsiteX2" fmla="*/ 0 w 2999532"/>
                    <a:gd name="connsiteY2" fmla="*/ 1757082 h 2999532"/>
                    <a:gd name="connsiteX3" fmla="*/ 514640 w 2999532"/>
                    <a:gd name="connsiteY3" fmla="*/ 514637 h 2999532"/>
                    <a:gd name="connsiteX4" fmla="*/ 1757087 w 2999532"/>
                    <a:gd name="connsiteY4" fmla="*/ 1 h 2999532"/>
                    <a:gd name="connsiteX5" fmla="*/ 2999532 w 2999532"/>
                    <a:gd name="connsiteY5" fmla="*/ 514641 h 299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9532" h="2999532">
                      <a:moveTo>
                        <a:pt x="514639" y="2999532"/>
                      </a:moveTo>
                      <a:cubicBezTo>
                        <a:pt x="185122" y="2670015"/>
                        <a:pt x="2" y="2223093"/>
                        <a:pt x="2" y="1757086"/>
                      </a:cubicBezTo>
                      <a:cubicBezTo>
                        <a:pt x="1" y="1757085"/>
                        <a:pt x="1" y="1757083"/>
                        <a:pt x="0" y="1757082"/>
                      </a:cubicBezTo>
                      <a:cubicBezTo>
                        <a:pt x="1" y="1291074"/>
                        <a:pt x="185122" y="844154"/>
                        <a:pt x="514640" y="514637"/>
                      </a:cubicBezTo>
                      <a:cubicBezTo>
                        <a:pt x="844158" y="185120"/>
                        <a:pt x="1291079" y="0"/>
                        <a:pt x="1757087" y="1"/>
                      </a:cubicBezTo>
                      <a:cubicBezTo>
                        <a:pt x="2223095" y="2"/>
                        <a:pt x="2670015" y="185123"/>
                        <a:pt x="2999532" y="51464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14013121"/>
                    </a:avLst>
                  </a:prstTxWarp>
                </a:bodyPr>
                <a:lstStyle/>
                <a:p>
                  <a:pPr algn="ctr"/>
                  <a:r>
                    <a:rPr lang="en-US" sz="1867"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Sample text</a:t>
                  </a:r>
                </a:p>
              </p:txBody>
            </p:sp>
            <p:sp>
              <p:nvSpPr>
                <p:cNvPr id="24" name="Freeform 6">
                  <a:extLst>
                    <a:ext uri="{FF2B5EF4-FFF2-40B4-BE49-F238E27FC236}">
                      <a16:creationId xmlns:a16="http://schemas.microsoft.com/office/drawing/2014/main" id="{CAB6A691-BA59-4520-8D35-ECA1E2312F77}"/>
                    </a:ext>
                  </a:extLst>
                </p:cNvPr>
                <p:cNvSpPr/>
                <p:nvPr/>
              </p:nvSpPr>
              <p:spPr>
                <a:xfrm rot="2239419">
                  <a:off x="3096779" y="1302714"/>
                  <a:ext cx="2999532" cy="2999532"/>
                </a:xfrm>
                <a:custGeom>
                  <a:avLst/>
                  <a:gdLst>
                    <a:gd name="connsiteX0" fmla="*/ 0 w 3514165"/>
                    <a:gd name="connsiteY0" fmla="*/ 1757083 h 3514165"/>
                    <a:gd name="connsiteX1" fmla="*/ 514640 w 3514165"/>
                    <a:gd name="connsiteY1" fmla="*/ 514638 h 3514165"/>
                    <a:gd name="connsiteX2" fmla="*/ 1757087 w 3514165"/>
                    <a:gd name="connsiteY2" fmla="*/ 2 h 3514165"/>
                    <a:gd name="connsiteX3" fmla="*/ 2999532 w 3514165"/>
                    <a:gd name="connsiteY3" fmla="*/ 514642 h 3514165"/>
                    <a:gd name="connsiteX4" fmla="*/ 3514168 w 3514165"/>
                    <a:gd name="connsiteY4" fmla="*/ 1757089 h 3514165"/>
                    <a:gd name="connsiteX5" fmla="*/ 2999530 w 3514165"/>
                    <a:gd name="connsiteY5" fmla="*/ 2999535 h 3514165"/>
                    <a:gd name="connsiteX6" fmla="*/ 1757084 w 3514165"/>
                    <a:gd name="connsiteY6" fmla="*/ 3514172 h 3514165"/>
                    <a:gd name="connsiteX7" fmla="*/ 514639 w 3514165"/>
                    <a:gd name="connsiteY7" fmla="*/ 2999533 h 3514165"/>
                    <a:gd name="connsiteX8" fmla="*/ 2 w 3514165"/>
                    <a:gd name="connsiteY8" fmla="*/ 1757087 h 3514165"/>
                    <a:gd name="connsiteX9" fmla="*/ 0 w 3514165"/>
                    <a:gd name="connsiteY9" fmla="*/ 1757083 h 3514165"/>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9" fmla="*/ 606079 w 3514169"/>
                    <a:gd name="connsiteY9" fmla="*/ 3090972 h 3514172"/>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0" fmla="*/ 514639 w 3514169"/>
                    <a:gd name="connsiteY0" fmla="*/ 2999532 h 2999534"/>
                    <a:gd name="connsiteX1" fmla="*/ 2 w 3514169"/>
                    <a:gd name="connsiteY1" fmla="*/ 1757086 h 2999534"/>
                    <a:gd name="connsiteX2" fmla="*/ 0 w 3514169"/>
                    <a:gd name="connsiteY2" fmla="*/ 1757082 h 2999534"/>
                    <a:gd name="connsiteX3" fmla="*/ 514640 w 3514169"/>
                    <a:gd name="connsiteY3" fmla="*/ 514637 h 2999534"/>
                    <a:gd name="connsiteX4" fmla="*/ 1757087 w 3514169"/>
                    <a:gd name="connsiteY4" fmla="*/ 1 h 2999534"/>
                    <a:gd name="connsiteX5" fmla="*/ 2999532 w 3514169"/>
                    <a:gd name="connsiteY5" fmla="*/ 514641 h 2999534"/>
                    <a:gd name="connsiteX6" fmla="*/ 3514168 w 3514169"/>
                    <a:gd name="connsiteY6" fmla="*/ 1757088 h 2999534"/>
                    <a:gd name="connsiteX7" fmla="*/ 2999530 w 3514169"/>
                    <a:gd name="connsiteY7" fmla="*/ 2999534 h 2999534"/>
                    <a:gd name="connsiteX0" fmla="*/ 514639 w 3514169"/>
                    <a:gd name="connsiteY0" fmla="*/ 2999532 h 2999532"/>
                    <a:gd name="connsiteX1" fmla="*/ 2 w 3514169"/>
                    <a:gd name="connsiteY1" fmla="*/ 1757086 h 2999532"/>
                    <a:gd name="connsiteX2" fmla="*/ 0 w 3514169"/>
                    <a:gd name="connsiteY2" fmla="*/ 1757082 h 2999532"/>
                    <a:gd name="connsiteX3" fmla="*/ 514640 w 3514169"/>
                    <a:gd name="connsiteY3" fmla="*/ 514637 h 2999532"/>
                    <a:gd name="connsiteX4" fmla="*/ 1757087 w 3514169"/>
                    <a:gd name="connsiteY4" fmla="*/ 1 h 2999532"/>
                    <a:gd name="connsiteX5" fmla="*/ 2999532 w 3514169"/>
                    <a:gd name="connsiteY5" fmla="*/ 514641 h 2999532"/>
                    <a:gd name="connsiteX6" fmla="*/ 3514168 w 3514169"/>
                    <a:gd name="connsiteY6" fmla="*/ 1757088 h 2999532"/>
                    <a:gd name="connsiteX0" fmla="*/ 514639 w 2999532"/>
                    <a:gd name="connsiteY0" fmla="*/ 2999532 h 2999532"/>
                    <a:gd name="connsiteX1" fmla="*/ 2 w 2999532"/>
                    <a:gd name="connsiteY1" fmla="*/ 1757086 h 2999532"/>
                    <a:gd name="connsiteX2" fmla="*/ 0 w 2999532"/>
                    <a:gd name="connsiteY2" fmla="*/ 1757082 h 2999532"/>
                    <a:gd name="connsiteX3" fmla="*/ 514640 w 2999532"/>
                    <a:gd name="connsiteY3" fmla="*/ 514637 h 2999532"/>
                    <a:gd name="connsiteX4" fmla="*/ 1757087 w 2999532"/>
                    <a:gd name="connsiteY4" fmla="*/ 1 h 2999532"/>
                    <a:gd name="connsiteX5" fmla="*/ 2999532 w 2999532"/>
                    <a:gd name="connsiteY5" fmla="*/ 514641 h 299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9532" h="2999532">
                      <a:moveTo>
                        <a:pt x="514639" y="2999532"/>
                      </a:moveTo>
                      <a:cubicBezTo>
                        <a:pt x="185122" y="2670015"/>
                        <a:pt x="2" y="2223093"/>
                        <a:pt x="2" y="1757086"/>
                      </a:cubicBezTo>
                      <a:cubicBezTo>
                        <a:pt x="1" y="1757085"/>
                        <a:pt x="1" y="1757083"/>
                        <a:pt x="0" y="1757082"/>
                      </a:cubicBezTo>
                      <a:cubicBezTo>
                        <a:pt x="1" y="1291074"/>
                        <a:pt x="185122" y="844154"/>
                        <a:pt x="514640" y="514637"/>
                      </a:cubicBezTo>
                      <a:cubicBezTo>
                        <a:pt x="844158" y="185120"/>
                        <a:pt x="1291079" y="0"/>
                        <a:pt x="1757087" y="1"/>
                      </a:cubicBezTo>
                      <a:cubicBezTo>
                        <a:pt x="2223095" y="2"/>
                        <a:pt x="2670015" y="185123"/>
                        <a:pt x="2999532" y="51464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14013121"/>
                    </a:avLst>
                  </a:prstTxWarp>
                </a:bodyPr>
                <a:lstStyle/>
                <a:p>
                  <a:pPr algn="ctr"/>
                  <a:r>
                    <a:rPr lang="en-US" sz="1867"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Sample text</a:t>
                  </a:r>
                </a:p>
              </p:txBody>
            </p:sp>
            <p:sp>
              <p:nvSpPr>
                <p:cNvPr id="25" name="Freeform 7">
                  <a:extLst>
                    <a:ext uri="{FF2B5EF4-FFF2-40B4-BE49-F238E27FC236}">
                      <a16:creationId xmlns:a16="http://schemas.microsoft.com/office/drawing/2014/main" id="{609B29A3-3B32-4539-9C50-FBCB987981BF}"/>
                    </a:ext>
                  </a:extLst>
                </p:cNvPr>
                <p:cNvSpPr/>
                <p:nvPr/>
              </p:nvSpPr>
              <p:spPr>
                <a:xfrm rot="6206598">
                  <a:off x="3060914" y="1239954"/>
                  <a:ext cx="2999532" cy="2999532"/>
                </a:xfrm>
                <a:custGeom>
                  <a:avLst/>
                  <a:gdLst>
                    <a:gd name="connsiteX0" fmla="*/ 0 w 3514165"/>
                    <a:gd name="connsiteY0" fmla="*/ 1757083 h 3514165"/>
                    <a:gd name="connsiteX1" fmla="*/ 514640 w 3514165"/>
                    <a:gd name="connsiteY1" fmla="*/ 514638 h 3514165"/>
                    <a:gd name="connsiteX2" fmla="*/ 1757087 w 3514165"/>
                    <a:gd name="connsiteY2" fmla="*/ 2 h 3514165"/>
                    <a:gd name="connsiteX3" fmla="*/ 2999532 w 3514165"/>
                    <a:gd name="connsiteY3" fmla="*/ 514642 h 3514165"/>
                    <a:gd name="connsiteX4" fmla="*/ 3514168 w 3514165"/>
                    <a:gd name="connsiteY4" fmla="*/ 1757089 h 3514165"/>
                    <a:gd name="connsiteX5" fmla="*/ 2999530 w 3514165"/>
                    <a:gd name="connsiteY5" fmla="*/ 2999535 h 3514165"/>
                    <a:gd name="connsiteX6" fmla="*/ 1757084 w 3514165"/>
                    <a:gd name="connsiteY6" fmla="*/ 3514172 h 3514165"/>
                    <a:gd name="connsiteX7" fmla="*/ 514639 w 3514165"/>
                    <a:gd name="connsiteY7" fmla="*/ 2999533 h 3514165"/>
                    <a:gd name="connsiteX8" fmla="*/ 2 w 3514165"/>
                    <a:gd name="connsiteY8" fmla="*/ 1757087 h 3514165"/>
                    <a:gd name="connsiteX9" fmla="*/ 0 w 3514165"/>
                    <a:gd name="connsiteY9" fmla="*/ 1757083 h 3514165"/>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9" fmla="*/ 606079 w 3514169"/>
                    <a:gd name="connsiteY9" fmla="*/ 3090972 h 3514172"/>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0" fmla="*/ 514639 w 3514169"/>
                    <a:gd name="connsiteY0" fmla="*/ 2999532 h 2999534"/>
                    <a:gd name="connsiteX1" fmla="*/ 2 w 3514169"/>
                    <a:gd name="connsiteY1" fmla="*/ 1757086 h 2999534"/>
                    <a:gd name="connsiteX2" fmla="*/ 0 w 3514169"/>
                    <a:gd name="connsiteY2" fmla="*/ 1757082 h 2999534"/>
                    <a:gd name="connsiteX3" fmla="*/ 514640 w 3514169"/>
                    <a:gd name="connsiteY3" fmla="*/ 514637 h 2999534"/>
                    <a:gd name="connsiteX4" fmla="*/ 1757087 w 3514169"/>
                    <a:gd name="connsiteY4" fmla="*/ 1 h 2999534"/>
                    <a:gd name="connsiteX5" fmla="*/ 2999532 w 3514169"/>
                    <a:gd name="connsiteY5" fmla="*/ 514641 h 2999534"/>
                    <a:gd name="connsiteX6" fmla="*/ 3514168 w 3514169"/>
                    <a:gd name="connsiteY6" fmla="*/ 1757088 h 2999534"/>
                    <a:gd name="connsiteX7" fmla="*/ 2999530 w 3514169"/>
                    <a:gd name="connsiteY7" fmla="*/ 2999534 h 2999534"/>
                    <a:gd name="connsiteX0" fmla="*/ 514639 w 3514169"/>
                    <a:gd name="connsiteY0" fmla="*/ 2999532 h 2999532"/>
                    <a:gd name="connsiteX1" fmla="*/ 2 w 3514169"/>
                    <a:gd name="connsiteY1" fmla="*/ 1757086 h 2999532"/>
                    <a:gd name="connsiteX2" fmla="*/ 0 w 3514169"/>
                    <a:gd name="connsiteY2" fmla="*/ 1757082 h 2999532"/>
                    <a:gd name="connsiteX3" fmla="*/ 514640 w 3514169"/>
                    <a:gd name="connsiteY3" fmla="*/ 514637 h 2999532"/>
                    <a:gd name="connsiteX4" fmla="*/ 1757087 w 3514169"/>
                    <a:gd name="connsiteY4" fmla="*/ 1 h 2999532"/>
                    <a:gd name="connsiteX5" fmla="*/ 2999532 w 3514169"/>
                    <a:gd name="connsiteY5" fmla="*/ 514641 h 2999532"/>
                    <a:gd name="connsiteX6" fmla="*/ 3514168 w 3514169"/>
                    <a:gd name="connsiteY6" fmla="*/ 1757088 h 2999532"/>
                    <a:gd name="connsiteX0" fmla="*/ 514639 w 2999532"/>
                    <a:gd name="connsiteY0" fmla="*/ 2999532 h 2999532"/>
                    <a:gd name="connsiteX1" fmla="*/ 2 w 2999532"/>
                    <a:gd name="connsiteY1" fmla="*/ 1757086 h 2999532"/>
                    <a:gd name="connsiteX2" fmla="*/ 0 w 2999532"/>
                    <a:gd name="connsiteY2" fmla="*/ 1757082 h 2999532"/>
                    <a:gd name="connsiteX3" fmla="*/ 514640 w 2999532"/>
                    <a:gd name="connsiteY3" fmla="*/ 514637 h 2999532"/>
                    <a:gd name="connsiteX4" fmla="*/ 1757087 w 2999532"/>
                    <a:gd name="connsiteY4" fmla="*/ 1 h 2999532"/>
                    <a:gd name="connsiteX5" fmla="*/ 2999532 w 2999532"/>
                    <a:gd name="connsiteY5" fmla="*/ 514641 h 299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9532" h="2999532">
                      <a:moveTo>
                        <a:pt x="514639" y="2999532"/>
                      </a:moveTo>
                      <a:cubicBezTo>
                        <a:pt x="185122" y="2670015"/>
                        <a:pt x="2" y="2223093"/>
                        <a:pt x="2" y="1757086"/>
                      </a:cubicBezTo>
                      <a:cubicBezTo>
                        <a:pt x="1" y="1757085"/>
                        <a:pt x="1" y="1757083"/>
                        <a:pt x="0" y="1757082"/>
                      </a:cubicBezTo>
                      <a:cubicBezTo>
                        <a:pt x="1" y="1291074"/>
                        <a:pt x="185122" y="844154"/>
                        <a:pt x="514640" y="514637"/>
                      </a:cubicBezTo>
                      <a:cubicBezTo>
                        <a:pt x="844158" y="185120"/>
                        <a:pt x="1291079" y="0"/>
                        <a:pt x="1757087" y="1"/>
                      </a:cubicBezTo>
                      <a:cubicBezTo>
                        <a:pt x="2223095" y="2"/>
                        <a:pt x="2670015" y="185123"/>
                        <a:pt x="2999532" y="51464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14013121"/>
                    </a:avLst>
                  </a:prstTxWarp>
                </a:bodyPr>
                <a:lstStyle/>
                <a:p>
                  <a:pPr algn="ctr"/>
                  <a:r>
                    <a:rPr lang="en-US" sz="1867"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Sample text</a:t>
                  </a:r>
                </a:p>
              </p:txBody>
            </p:sp>
            <p:sp>
              <p:nvSpPr>
                <p:cNvPr id="26" name="Freeform 8">
                  <a:extLst>
                    <a:ext uri="{FF2B5EF4-FFF2-40B4-BE49-F238E27FC236}">
                      <a16:creationId xmlns:a16="http://schemas.microsoft.com/office/drawing/2014/main" id="{37291518-C73B-43FD-A9C0-49B4B22D4904}"/>
                    </a:ext>
                  </a:extLst>
                </p:cNvPr>
                <p:cNvSpPr/>
                <p:nvPr/>
              </p:nvSpPr>
              <p:spPr>
                <a:xfrm rot="9820267">
                  <a:off x="3105734" y="1248914"/>
                  <a:ext cx="2999532" cy="2999532"/>
                </a:xfrm>
                <a:custGeom>
                  <a:avLst/>
                  <a:gdLst>
                    <a:gd name="connsiteX0" fmla="*/ 0 w 3514165"/>
                    <a:gd name="connsiteY0" fmla="*/ 1757083 h 3514165"/>
                    <a:gd name="connsiteX1" fmla="*/ 514640 w 3514165"/>
                    <a:gd name="connsiteY1" fmla="*/ 514638 h 3514165"/>
                    <a:gd name="connsiteX2" fmla="*/ 1757087 w 3514165"/>
                    <a:gd name="connsiteY2" fmla="*/ 2 h 3514165"/>
                    <a:gd name="connsiteX3" fmla="*/ 2999532 w 3514165"/>
                    <a:gd name="connsiteY3" fmla="*/ 514642 h 3514165"/>
                    <a:gd name="connsiteX4" fmla="*/ 3514168 w 3514165"/>
                    <a:gd name="connsiteY4" fmla="*/ 1757089 h 3514165"/>
                    <a:gd name="connsiteX5" fmla="*/ 2999530 w 3514165"/>
                    <a:gd name="connsiteY5" fmla="*/ 2999535 h 3514165"/>
                    <a:gd name="connsiteX6" fmla="*/ 1757084 w 3514165"/>
                    <a:gd name="connsiteY6" fmla="*/ 3514172 h 3514165"/>
                    <a:gd name="connsiteX7" fmla="*/ 514639 w 3514165"/>
                    <a:gd name="connsiteY7" fmla="*/ 2999533 h 3514165"/>
                    <a:gd name="connsiteX8" fmla="*/ 2 w 3514165"/>
                    <a:gd name="connsiteY8" fmla="*/ 1757087 h 3514165"/>
                    <a:gd name="connsiteX9" fmla="*/ 0 w 3514165"/>
                    <a:gd name="connsiteY9" fmla="*/ 1757083 h 3514165"/>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9" fmla="*/ 606079 w 3514169"/>
                    <a:gd name="connsiteY9" fmla="*/ 3090972 h 3514172"/>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0" fmla="*/ 514639 w 3514169"/>
                    <a:gd name="connsiteY0" fmla="*/ 2999532 h 2999534"/>
                    <a:gd name="connsiteX1" fmla="*/ 2 w 3514169"/>
                    <a:gd name="connsiteY1" fmla="*/ 1757086 h 2999534"/>
                    <a:gd name="connsiteX2" fmla="*/ 0 w 3514169"/>
                    <a:gd name="connsiteY2" fmla="*/ 1757082 h 2999534"/>
                    <a:gd name="connsiteX3" fmla="*/ 514640 w 3514169"/>
                    <a:gd name="connsiteY3" fmla="*/ 514637 h 2999534"/>
                    <a:gd name="connsiteX4" fmla="*/ 1757087 w 3514169"/>
                    <a:gd name="connsiteY4" fmla="*/ 1 h 2999534"/>
                    <a:gd name="connsiteX5" fmla="*/ 2999532 w 3514169"/>
                    <a:gd name="connsiteY5" fmla="*/ 514641 h 2999534"/>
                    <a:gd name="connsiteX6" fmla="*/ 3514168 w 3514169"/>
                    <a:gd name="connsiteY6" fmla="*/ 1757088 h 2999534"/>
                    <a:gd name="connsiteX7" fmla="*/ 2999530 w 3514169"/>
                    <a:gd name="connsiteY7" fmla="*/ 2999534 h 2999534"/>
                    <a:gd name="connsiteX0" fmla="*/ 514639 w 3514169"/>
                    <a:gd name="connsiteY0" fmla="*/ 2999532 h 2999532"/>
                    <a:gd name="connsiteX1" fmla="*/ 2 w 3514169"/>
                    <a:gd name="connsiteY1" fmla="*/ 1757086 h 2999532"/>
                    <a:gd name="connsiteX2" fmla="*/ 0 w 3514169"/>
                    <a:gd name="connsiteY2" fmla="*/ 1757082 h 2999532"/>
                    <a:gd name="connsiteX3" fmla="*/ 514640 w 3514169"/>
                    <a:gd name="connsiteY3" fmla="*/ 514637 h 2999532"/>
                    <a:gd name="connsiteX4" fmla="*/ 1757087 w 3514169"/>
                    <a:gd name="connsiteY4" fmla="*/ 1 h 2999532"/>
                    <a:gd name="connsiteX5" fmla="*/ 2999532 w 3514169"/>
                    <a:gd name="connsiteY5" fmla="*/ 514641 h 2999532"/>
                    <a:gd name="connsiteX6" fmla="*/ 3514168 w 3514169"/>
                    <a:gd name="connsiteY6" fmla="*/ 1757088 h 2999532"/>
                    <a:gd name="connsiteX0" fmla="*/ 514639 w 2999532"/>
                    <a:gd name="connsiteY0" fmla="*/ 2999532 h 2999532"/>
                    <a:gd name="connsiteX1" fmla="*/ 2 w 2999532"/>
                    <a:gd name="connsiteY1" fmla="*/ 1757086 h 2999532"/>
                    <a:gd name="connsiteX2" fmla="*/ 0 w 2999532"/>
                    <a:gd name="connsiteY2" fmla="*/ 1757082 h 2999532"/>
                    <a:gd name="connsiteX3" fmla="*/ 514640 w 2999532"/>
                    <a:gd name="connsiteY3" fmla="*/ 514637 h 2999532"/>
                    <a:gd name="connsiteX4" fmla="*/ 1757087 w 2999532"/>
                    <a:gd name="connsiteY4" fmla="*/ 1 h 2999532"/>
                    <a:gd name="connsiteX5" fmla="*/ 2999532 w 2999532"/>
                    <a:gd name="connsiteY5" fmla="*/ 514641 h 299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9532" h="2999532">
                      <a:moveTo>
                        <a:pt x="514639" y="2999532"/>
                      </a:moveTo>
                      <a:cubicBezTo>
                        <a:pt x="185122" y="2670015"/>
                        <a:pt x="2" y="2223093"/>
                        <a:pt x="2" y="1757086"/>
                      </a:cubicBezTo>
                      <a:cubicBezTo>
                        <a:pt x="1" y="1757085"/>
                        <a:pt x="1" y="1757083"/>
                        <a:pt x="0" y="1757082"/>
                      </a:cubicBezTo>
                      <a:cubicBezTo>
                        <a:pt x="1" y="1291074"/>
                        <a:pt x="185122" y="844154"/>
                        <a:pt x="514640" y="514637"/>
                      </a:cubicBezTo>
                      <a:cubicBezTo>
                        <a:pt x="844158" y="185120"/>
                        <a:pt x="1291079" y="0"/>
                        <a:pt x="1757087" y="1"/>
                      </a:cubicBezTo>
                      <a:cubicBezTo>
                        <a:pt x="2223095" y="2"/>
                        <a:pt x="2670015" y="185123"/>
                        <a:pt x="2999532" y="51464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14013121"/>
                    </a:avLst>
                  </a:prstTxWarp>
                </a:bodyPr>
                <a:lstStyle/>
                <a:p>
                  <a:pPr algn="ctr"/>
                  <a:r>
                    <a:rPr lang="en-US" sz="1867"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Sample text</a:t>
                  </a:r>
                </a:p>
              </p:txBody>
            </p:sp>
            <p:sp>
              <p:nvSpPr>
                <p:cNvPr id="27" name="Freeform 9">
                  <a:extLst>
                    <a:ext uri="{FF2B5EF4-FFF2-40B4-BE49-F238E27FC236}">
                      <a16:creationId xmlns:a16="http://schemas.microsoft.com/office/drawing/2014/main" id="{857E3650-4051-4738-9701-2F7BC9869609}"/>
                    </a:ext>
                  </a:extLst>
                </p:cNvPr>
                <p:cNvSpPr/>
                <p:nvPr/>
              </p:nvSpPr>
              <p:spPr>
                <a:xfrm rot="13292758">
                  <a:off x="3040103" y="1268453"/>
                  <a:ext cx="2999532" cy="2999532"/>
                </a:xfrm>
                <a:custGeom>
                  <a:avLst/>
                  <a:gdLst>
                    <a:gd name="connsiteX0" fmla="*/ 0 w 3514165"/>
                    <a:gd name="connsiteY0" fmla="*/ 1757083 h 3514165"/>
                    <a:gd name="connsiteX1" fmla="*/ 514640 w 3514165"/>
                    <a:gd name="connsiteY1" fmla="*/ 514638 h 3514165"/>
                    <a:gd name="connsiteX2" fmla="*/ 1757087 w 3514165"/>
                    <a:gd name="connsiteY2" fmla="*/ 2 h 3514165"/>
                    <a:gd name="connsiteX3" fmla="*/ 2999532 w 3514165"/>
                    <a:gd name="connsiteY3" fmla="*/ 514642 h 3514165"/>
                    <a:gd name="connsiteX4" fmla="*/ 3514168 w 3514165"/>
                    <a:gd name="connsiteY4" fmla="*/ 1757089 h 3514165"/>
                    <a:gd name="connsiteX5" fmla="*/ 2999530 w 3514165"/>
                    <a:gd name="connsiteY5" fmla="*/ 2999535 h 3514165"/>
                    <a:gd name="connsiteX6" fmla="*/ 1757084 w 3514165"/>
                    <a:gd name="connsiteY6" fmla="*/ 3514172 h 3514165"/>
                    <a:gd name="connsiteX7" fmla="*/ 514639 w 3514165"/>
                    <a:gd name="connsiteY7" fmla="*/ 2999533 h 3514165"/>
                    <a:gd name="connsiteX8" fmla="*/ 2 w 3514165"/>
                    <a:gd name="connsiteY8" fmla="*/ 1757087 h 3514165"/>
                    <a:gd name="connsiteX9" fmla="*/ 0 w 3514165"/>
                    <a:gd name="connsiteY9" fmla="*/ 1757083 h 3514165"/>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9" fmla="*/ 606079 w 3514169"/>
                    <a:gd name="connsiteY9" fmla="*/ 3090972 h 3514172"/>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0" fmla="*/ 514639 w 3514169"/>
                    <a:gd name="connsiteY0" fmla="*/ 2999532 h 2999534"/>
                    <a:gd name="connsiteX1" fmla="*/ 2 w 3514169"/>
                    <a:gd name="connsiteY1" fmla="*/ 1757086 h 2999534"/>
                    <a:gd name="connsiteX2" fmla="*/ 0 w 3514169"/>
                    <a:gd name="connsiteY2" fmla="*/ 1757082 h 2999534"/>
                    <a:gd name="connsiteX3" fmla="*/ 514640 w 3514169"/>
                    <a:gd name="connsiteY3" fmla="*/ 514637 h 2999534"/>
                    <a:gd name="connsiteX4" fmla="*/ 1757087 w 3514169"/>
                    <a:gd name="connsiteY4" fmla="*/ 1 h 2999534"/>
                    <a:gd name="connsiteX5" fmla="*/ 2999532 w 3514169"/>
                    <a:gd name="connsiteY5" fmla="*/ 514641 h 2999534"/>
                    <a:gd name="connsiteX6" fmla="*/ 3514168 w 3514169"/>
                    <a:gd name="connsiteY6" fmla="*/ 1757088 h 2999534"/>
                    <a:gd name="connsiteX7" fmla="*/ 2999530 w 3514169"/>
                    <a:gd name="connsiteY7" fmla="*/ 2999534 h 2999534"/>
                    <a:gd name="connsiteX0" fmla="*/ 514639 w 3514169"/>
                    <a:gd name="connsiteY0" fmla="*/ 2999532 h 2999532"/>
                    <a:gd name="connsiteX1" fmla="*/ 2 w 3514169"/>
                    <a:gd name="connsiteY1" fmla="*/ 1757086 h 2999532"/>
                    <a:gd name="connsiteX2" fmla="*/ 0 w 3514169"/>
                    <a:gd name="connsiteY2" fmla="*/ 1757082 h 2999532"/>
                    <a:gd name="connsiteX3" fmla="*/ 514640 w 3514169"/>
                    <a:gd name="connsiteY3" fmla="*/ 514637 h 2999532"/>
                    <a:gd name="connsiteX4" fmla="*/ 1757087 w 3514169"/>
                    <a:gd name="connsiteY4" fmla="*/ 1 h 2999532"/>
                    <a:gd name="connsiteX5" fmla="*/ 2999532 w 3514169"/>
                    <a:gd name="connsiteY5" fmla="*/ 514641 h 2999532"/>
                    <a:gd name="connsiteX6" fmla="*/ 3514168 w 3514169"/>
                    <a:gd name="connsiteY6" fmla="*/ 1757088 h 2999532"/>
                    <a:gd name="connsiteX0" fmla="*/ 514639 w 2999532"/>
                    <a:gd name="connsiteY0" fmla="*/ 2999532 h 2999532"/>
                    <a:gd name="connsiteX1" fmla="*/ 2 w 2999532"/>
                    <a:gd name="connsiteY1" fmla="*/ 1757086 h 2999532"/>
                    <a:gd name="connsiteX2" fmla="*/ 0 w 2999532"/>
                    <a:gd name="connsiteY2" fmla="*/ 1757082 h 2999532"/>
                    <a:gd name="connsiteX3" fmla="*/ 514640 w 2999532"/>
                    <a:gd name="connsiteY3" fmla="*/ 514637 h 2999532"/>
                    <a:gd name="connsiteX4" fmla="*/ 1757087 w 2999532"/>
                    <a:gd name="connsiteY4" fmla="*/ 1 h 2999532"/>
                    <a:gd name="connsiteX5" fmla="*/ 2999532 w 2999532"/>
                    <a:gd name="connsiteY5" fmla="*/ 514641 h 299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9532" h="2999532">
                      <a:moveTo>
                        <a:pt x="514639" y="2999532"/>
                      </a:moveTo>
                      <a:cubicBezTo>
                        <a:pt x="185122" y="2670015"/>
                        <a:pt x="2" y="2223093"/>
                        <a:pt x="2" y="1757086"/>
                      </a:cubicBezTo>
                      <a:cubicBezTo>
                        <a:pt x="1" y="1757085"/>
                        <a:pt x="1" y="1757083"/>
                        <a:pt x="0" y="1757082"/>
                      </a:cubicBezTo>
                      <a:cubicBezTo>
                        <a:pt x="1" y="1291074"/>
                        <a:pt x="185122" y="844154"/>
                        <a:pt x="514640" y="514637"/>
                      </a:cubicBezTo>
                      <a:cubicBezTo>
                        <a:pt x="844158" y="185120"/>
                        <a:pt x="1291079" y="0"/>
                        <a:pt x="1757087" y="1"/>
                      </a:cubicBezTo>
                      <a:cubicBezTo>
                        <a:pt x="2223095" y="2"/>
                        <a:pt x="2670015" y="185123"/>
                        <a:pt x="2999532" y="51464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14013121"/>
                    </a:avLst>
                  </a:prstTxWarp>
                </a:bodyPr>
                <a:lstStyle/>
                <a:p>
                  <a:pPr algn="ctr"/>
                  <a:r>
                    <a:rPr lang="en-US" sz="1867"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Sample text</a:t>
                  </a:r>
                </a:p>
              </p:txBody>
            </p:sp>
            <p:sp>
              <p:nvSpPr>
                <p:cNvPr id="28" name="Freeform 10">
                  <a:extLst>
                    <a:ext uri="{FF2B5EF4-FFF2-40B4-BE49-F238E27FC236}">
                      <a16:creationId xmlns:a16="http://schemas.microsoft.com/office/drawing/2014/main" id="{15D733ED-1E2B-4E2A-B1F2-DE4523D1C525}"/>
                    </a:ext>
                  </a:extLst>
                </p:cNvPr>
                <p:cNvSpPr/>
                <p:nvPr/>
              </p:nvSpPr>
              <p:spPr>
                <a:xfrm rot="16919450">
                  <a:off x="3043872" y="1275156"/>
                  <a:ext cx="2999532" cy="2999532"/>
                </a:xfrm>
                <a:custGeom>
                  <a:avLst/>
                  <a:gdLst>
                    <a:gd name="connsiteX0" fmla="*/ 0 w 3514165"/>
                    <a:gd name="connsiteY0" fmla="*/ 1757083 h 3514165"/>
                    <a:gd name="connsiteX1" fmla="*/ 514640 w 3514165"/>
                    <a:gd name="connsiteY1" fmla="*/ 514638 h 3514165"/>
                    <a:gd name="connsiteX2" fmla="*/ 1757087 w 3514165"/>
                    <a:gd name="connsiteY2" fmla="*/ 2 h 3514165"/>
                    <a:gd name="connsiteX3" fmla="*/ 2999532 w 3514165"/>
                    <a:gd name="connsiteY3" fmla="*/ 514642 h 3514165"/>
                    <a:gd name="connsiteX4" fmla="*/ 3514168 w 3514165"/>
                    <a:gd name="connsiteY4" fmla="*/ 1757089 h 3514165"/>
                    <a:gd name="connsiteX5" fmla="*/ 2999530 w 3514165"/>
                    <a:gd name="connsiteY5" fmla="*/ 2999535 h 3514165"/>
                    <a:gd name="connsiteX6" fmla="*/ 1757084 w 3514165"/>
                    <a:gd name="connsiteY6" fmla="*/ 3514172 h 3514165"/>
                    <a:gd name="connsiteX7" fmla="*/ 514639 w 3514165"/>
                    <a:gd name="connsiteY7" fmla="*/ 2999533 h 3514165"/>
                    <a:gd name="connsiteX8" fmla="*/ 2 w 3514165"/>
                    <a:gd name="connsiteY8" fmla="*/ 1757087 h 3514165"/>
                    <a:gd name="connsiteX9" fmla="*/ 0 w 3514165"/>
                    <a:gd name="connsiteY9" fmla="*/ 1757083 h 3514165"/>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9" fmla="*/ 606079 w 3514169"/>
                    <a:gd name="connsiteY9" fmla="*/ 3090972 h 3514172"/>
                    <a:gd name="connsiteX0" fmla="*/ 514639 w 3514169"/>
                    <a:gd name="connsiteY0" fmla="*/ 2999532 h 3514172"/>
                    <a:gd name="connsiteX1" fmla="*/ 2 w 3514169"/>
                    <a:gd name="connsiteY1" fmla="*/ 1757086 h 3514172"/>
                    <a:gd name="connsiteX2" fmla="*/ 0 w 3514169"/>
                    <a:gd name="connsiteY2" fmla="*/ 1757082 h 3514172"/>
                    <a:gd name="connsiteX3" fmla="*/ 514640 w 3514169"/>
                    <a:gd name="connsiteY3" fmla="*/ 514637 h 3514172"/>
                    <a:gd name="connsiteX4" fmla="*/ 1757087 w 3514169"/>
                    <a:gd name="connsiteY4" fmla="*/ 1 h 3514172"/>
                    <a:gd name="connsiteX5" fmla="*/ 2999532 w 3514169"/>
                    <a:gd name="connsiteY5" fmla="*/ 514641 h 3514172"/>
                    <a:gd name="connsiteX6" fmla="*/ 3514168 w 3514169"/>
                    <a:gd name="connsiteY6" fmla="*/ 1757088 h 3514172"/>
                    <a:gd name="connsiteX7" fmla="*/ 2999530 w 3514169"/>
                    <a:gd name="connsiteY7" fmla="*/ 2999534 h 3514172"/>
                    <a:gd name="connsiteX8" fmla="*/ 1757084 w 3514169"/>
                    <a:gd name="connsiteY8" fmla="*/ 3514171 h 3514172"/>
                    <a:gd name="connsiteX0" fmla="*/ 514639 w 3514169"/>
                    <a:gd name="connsiteY0" fmla="*/ 2999532 h 2999534"/>
                    <a:gd name="connsiteX1" fmla="*/ 2 w 3514169"/>
                    <a:gd name="connsiteY1" fmla="*/ 1757086 h 2999534"/>
                    <a:gd name="connsiteX2" fmla="*/ 0 w 3514169"/>
                    <a:gd name="connsiteY2" fmla="*/ 1757082 h 2999534"/>
                    <a:gd name="connsiteX3" fmla="*/ 514640 w 3514169"/>
                    <a:gd name="connsiteY3" fmla="*/ 514637 h 2999534"/>
                    <a:gd name="connsiteX4" fmla="*/ 1757087 w 3514169"/>
                    <a:gd name="connsiteY4" fmla="*/ 1 h 2999534"/>
                    <a:gd name="connsiteX5" fmla="*/ 2999532 w 3514169"/>
                    <a:gd name="connsiteY5" fmla="*/ 514641 h 2999534"/>
                    <a:gd name="connsiteX6" fmla="*/ 3514168 w 3514169"/>
                    <a:gd name="connsiteY6" fmla="*/ 1757088 h 2999534"/>
                    <a:gd name="connsiteX7" fmla="*/ 2999530 w 3514169"/>
                    <a:gd name="connsiteY7" fmla="*/ 2999534 h 2999534"/>
                    <a:gd name="connsiteX0" fmla="*/ 514639 w 3514169"/>
                    <a:gd name="connsiteY0" fmla="*/ 2999532 h 2999532"/>
                    <a:gd name="connsiteX1" fmla="*/ 2 w 3514169"/>
                    <a:gd name="connsiteY1" fmla="*/ 1757086 h 2999532"/>
                    <a:gd name="connsiteX2" fmla="*/ 0 w 3514169"/>
                    <a:gd name="connsiteY2" fmla="*/ 1757082 h 2999532"/>
                    <a:gd name="connsiteX3" fmla="*/ 514640 w 3514169"/>
                    <a:gd name="connsiteY3" fmla="*/ 514637 h 2999532"/>
                    <a:gd name="connsiteX4" fmla="*/ 1757087 w 3514169"/>
                    <a:gd name="connsiteY4" fmla="*/ 1 h 2999532"/>
                    <a:gd name="connsiteX5" fmla="*/ 2999532 w 3514169"/>
                    <a:gd name="connsiteY5" fmla="*/ 514641 h 2999532"/>
                    <a:gd name="connsiteX6" fmla="*/ 3514168 w 3514169"/>
                    <a:gd name="connsiteY6" fmla="*/ 1757088 h 2999532"/>
                    <a:gd name="connsiteX0" fmla="*/ 514639 w 2999532"/>
                    <a:gd name="connsiteY0" fmla="*/ 2999532 h 2999532"/>
                    <a:gd name="connsiteX1" fmla="*/ 2 w 2999532"/>
                    <a:gd name="connsiteY1" fmla="*/ 1757086 h 2999532"/>
                    <a:gd name="connsiteX2" fmla="*/ 0 w 2999532"/>
                    <a:gd name="connsiteY2" fmla="*/ 1757082 h 2999532"/>
                    <a:gd name="connsiteX3" fmla="*/ 514640 w 2999532"/>
                    <a:gd name="connsiteY3" fmla="*/ 514637 h 2999532"/>
                    <a:gd name="connsiteX4" fmla="*/ 1757087 w 2999532"/>
                    <a:gd name="connsiteY4" fmla="*/ 1 h 2999532"/>
                    <a:gd name="connsiteX5" fmla="*/ 2999532 w 2999532"/>
                    <a:gd name="connsiteY5" fmla="*/ 514641 h 299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9532" h="2999532">
                      <a:moveTo>
                        <a:pt x="514639" y="2999532"/>
                      </a:moveTo>
                      <a:cubicBezTo>
                        <a:pt x="185122" y="2670015"/>
                        <a:pt x="2" y="2223093"/>
                        <a:pt x="2" y="1757086"/>
                      </a:cubicBezTo>
                      <a:cubicBezTo>
                        <a:pt x="1" y="1757085"/>
                        <a:pt x="1" y="1757083"/>
                        <a:pt x="0" y="1757082"/>
                      </a:cubicBezTo>
                      <a:cubicBezTo>
                        <a:pt x="1" y="1291074"/>
                        <a:pt x="185122" y="844154"/>
                        <a:pt x="514640" y="514637"/>
                      </a:cubicBezTo>
                      <a:cubicBezTo>
                        <a:pt x="844158" y="185120"/>
                        <a:pt x="1291079" y="0"/>
                        <a:pt x="1757087" y="1"/>
                      </a:cubicBezTo>
                      <a:cubicBezTo>
                        <a:pt x="2223095" y="2"/>
                        <a:pt x="2670015" y="185123"/>
                        <a:pt x="2999532" y="51464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14013121"/>
                    </a:avLst>
                  </a:prstTxWarp>
                </a:bodyPr>
                <a:lstStyle/>
                <a:p>
                  <a:pPr algn="ctr"/>
                  <a:r>
                    <a:rPr lang="en-US" sz="1867"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Sample text</a:t>
                  </a:r>
                </a:p>
              </p:txBody>
            </p:sp>
          </p:grpSp>
        </p:grpSp>
        <p:sp>
          <p:nvSpPr>
            <p:cNvPr id="20" name="Oval 19">
              <a:extLst>
                <a:ext uri="{FF2B5EF4-FFF2-40B4-BE49-F238E27FC236}">
                  <a16:creationId xmlns:a16="http://schemas.microsoft.com/office/drawing/2014/main" id="{E19A2D1B-5BFC-41C1-B545-0F21EFC88329}"/>
                </a:ext>
              </a:extLst>
            </p:cNvPr>
            <p:cNvSpPr/>
            <p:nvPr/>
          </p:nvSpPr>
          <p:spPr>
            <a:xfrm>
              <a:off x="4583254" y="2374448"/>
              <a:ext cx="2763623" cy="2763619"/>
            </a:xfrm>
            <a:prstGeom prst="ellipse">
              <a:avLst/>
            </a:prstGeom>
            <a:solidFill>
              <a:srgbClr val="213A67"/>
            </a:solidFill>
            <a:ln>
              <a:noFill/>
            </a:ln>
            <a:effectLst>
              <a:innerShdw blurRad="114300">
                <a:prstClr val="black">
                  <a:alpha val="11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32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Your</a:t>
              </a:r>
            </a:p>
            <a:p>
              <a:pPr algn="ctr">
                <a:defRPr/>
              </a:pPr>
              <a:r>
                <a:rPr lang="en-US" sz="32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Plan</a:t>
              </a:r>
            </a:p>
          </p:txBody>
        </p:sp>
      </p:grpSp>
    </p:spTree>
    <p:extLst>
      <p:ext uri="{BB962C8B-B14F-4D97-AF65-F5344CB8AC3E}">
        <p14:creationId xmlns:p14="http://schemas.microsoft.com/office/powerpoint/2010/main" val="3857339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bg2"/>
            </a:gs>
            <a:gs pos="84000">
              <a:schemeClr val="tx2"/>
            </a:gs>
          </a:gsLst>
          <a:lin ang="18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0B11-D969-4E42-A3FE-657E13155640}"/>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Iceberg Concept</a:t>
            </a:r>
          </a:p>
        </p:txBody>
      </p:sp>
      <p:pic>
        <p:nvPicPr>
          <p:cNvPr id="4" name="Picture 3" descr="A large body of water&#10;&#10;Description automatically generated">
            <a:extLst>
              <a:ext uri="{FF2B5EF4-FFF2-40B4-BE49-F238E27FC236}">
                <a16:creationId xmlns:a16="http://schemas.microsoft.com/office/drawing/2014/main" id="{329EE301-A303-43FE-BC39-7EAEC5D573F9}"/>
              </a:ext>
            </a:extLst>
          </p:cNvPr>
          <p:cNvPicPr>
            <a:picLocks noChangeAspect="1"/>
          </p:cNvPicPr>
          <p:nvPr/>
        </p:nvPicPr>
        <p:blipFill rotWithShape="1">
          <a:blip r:embed="rId2">
            <a:grayscl/>
          </a:blip>
          <a:srcRect t="27885" b="27885"/>
          <a:stretch/>
        </p:blipFill>
        <p:spPr>
          <a:xfrm>
            <a:off x="10160" y="3265904"/>
            <a:ext cx="12181840" cy="3592096"/>
          </a:xfrm>
          <a:prstGeom prst="rect">
            <a:avLst/>
          </a:prstGeom>
        </p:spPr>
      </p:pic>
      <p:sp>
        <p:nvSpPr>
          <p:cNvPr id="5" name="Rectangle 4">
            <a:extLst>
              <a:ext uri="{FF2B5EF4-FFF2-40B4-BE49-F238E27FC236}">
                <a16:creationId xmlns:a16="http://schemas.microsoft.com/office/drawing/2014/main" id="{0D981D9E-CDE2-4063-A240-80F7BCCE927C}"/>
              </a:ext>
            </a:extLst>
          </p:cNvPr>
          <p:cNvSpPr/>
          <p:nvPr/>
        </p:nvSpPr>
        <p:spPr>
          <a:xfrm>
            <a:off x="0" y="3265903"/>
            <a:ext cx="12192000" cy="3592096"/>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FD10330B-07E4-4F20-BFAC-4B7B26388C49}"/>
              </a:ext>
            </a:extLst>
          </p:cNvPr>
          <p:cNvGrpSpPr/>
          <p:nvPr/>
        </p:nvGrpSpPr>
        <p:grpSpPr>
          <a:xfrm>
            <a:off x="1398905" y="1073150"/>
            <a:ext cx="8851265" cy="5202654"/>
            <a:chOff x="1398905" y="1073150"/>
            <a:chExt cx="8851265" cy="5202654"/>
          </a:xfrm>
        </p:grpSpPr>
        <p:pic>
          <p:nvPicPr>
            <p:cNvPr id="7" name="Picture 6" descr="iceberg.png">
              <a:extLst>
                <a:ext uri="{FF2B5EF4-FFF2-40B4-BE49-F238E27FC236}">
                  <a16:creationId xmlns:a16="http://schemas.microsoft.com/office/drawing/2014/main" id="{F0061AD4-B961-48CA-A9E9-08972447E1DF}"/>
                </a:ext>
              </a:extLst>
            </p:cNvPr>
            <p:cNvPicPr>
              <a:picLocks noChangeAspect="1"/>
            </p:cNvPicPr>
            <p:nvPr/>
          </p:nvPicPr>
          <p:blipFill>
            <a:blip r:embed="rId3">
              <a:alphaModFix/>
              <a:extLst>
                <a:ext uri="{BEBA8EAE-BF5A-486C-A8C5-ECC9F3942E4B}">
                  <a14:imgProps xmlns:a14="http://schemas.microsoft.com/office/drawing/2010/main">
                    <a14:imgLayer r:embed="rId4">
                      <a14:imgEffect>
                        <a14:saturation sat="72000"/>
                      </a14:imgEffect>
                      <a14:imgEffect>
                        <a14:brightnessContrast contrast="-40000"/>
                      </a14:imgEffect>
                    </a14:imgLayer>
                  </a14:imgProps>
                </a:ext>
                <a:ext uri="{28A0092B-C50C-407E-A947-70E740481C1C}">
                  <a14:useLocalDpi xmlns:a14="http://schemas.microsoft.com/office/drawing/2010/main" val="0"/>
                </a:ext>
              </a:extLst>
            </a:blip>
            <a:srcRect b="61098"/>
            <a:stretch/>
          </p:blipFill>
          <p:spPr>
            <a:xfrm>
              <a:off x="3946265" y="1073150"/>
              <a:ext cx="3913391" cy="2173861"/>
            </a:xfrm>
            <a:prstGeom prst="rect">
              <a:avLst/>
            </a:prstGeom>
            <a:noFill/>
          </p:spPr>
        </p:pic>
        <p:sp>
          <p:nvSpPr>
            <p:cNvPr id="8" name="Oval 7">
              <a:extLst>
                <a:ext uri="{FF2B5EF4-FFF2-40B4-BE49-F238E27FC236}">
                  <a16:creationId xmlns:a16="http://schemas.microsoft.com/office/drawing/2014/main" id="{5E0C2D9F-32A3-4B0D-B4BC-96FD4ED9D9EB}"/>
                </a:ext>
              </a:extLst>
            </p:cNvPr>
            <p:cNvSpPr/>
            <p:nvPr/>
          </p:nvSpPr>
          <p:spPr>
            <a:xfrm>
              <a:off x="4746438" y="2357853"/>
              <a:ext cx="381000" cy="381000"/>
            </a:xfrm>
            <a:prstGeom prst="ellipse">
              <a:avLst/>
            </a:prstGeom>
            <a:solidFill>
              <a:sysClr val="window" lastClr="FFFFFF"/>
            </a:solidFill>
            <a:ln w="25400" cap="flat" cmpd="sng" algn="ctr">
              <a:solidFill>
                <a:schemeClr val="accent3"/>
              </a:solidFill>
              <a:prstDash val="solid"/>
            </a:ln>
            <a:effectLst/>
          </p:spPr>
          <p:txBody>
            <a:bodyPr wrap="square" lIns="25400" tIns="25400" rIns="25400" bIns="25400" rtlCol="0" anchor="ctr">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chemeClr val="accent3"/>
                  </a:solidFill>
                  <a:effectLst/>
                  <a:uLnTx/>
                  <a:uFillTx/>
                  <a:latin typeface="Nirmala Text" panose="020B0502040204020203" pitchFamily="34" charset="0"/>
                  <a:ea typeface="Nirmala Text" panose="020B0502040204020203" pitchFamily="34" charset="0"/>
                  <a:cs typeface="Nirmala Text" panose="020B0502040204020203" pitchFamily="34" charset="0"/>
                </a:rPr>
                <a:t>1</a:t>
              </a:r>
            </a:p>
          </p:txBody>
        </p:sp>
        <p:sp>
          <p:nvSpPr>
            <p:cNvPr id="9" name="Oval 8">
              <a:extLst>
                <a:ext uri="{FF2B5EF4-FFF2-40B4-BE49-F238E27FC236}">
                  <a16:creationId xmlns:a16="http://schemas.microsoft.com/office/drawing/2014/main" id="{2FD428F0-5109-452E-990C-2FB38CB1A727}"/>
                </a:ext>
              </a:extLst>
            </p:cNvPr>
            <p:cNvSpPr/>
            <p:nvPr/>
          </p:nvSpPr>
          <p:spPr>
            <a:xfrm>
              <a:off x="5318760" y="1568450"/>
              <a:ext cx="381000" cy="381000"/>
            </a:xfrm>
            <a:prstGeom prst="ellipse">
              <a:avLst/>
            </a:prstGeom>
            <a:solidFill>
              <a:sysClr val="window" lastClr="FFFFFF"/>
            </a:solidFill>
            <a:ln w="25400" cap="flat" cmpd="sng" algn="ctr">
              <a:solidFill>
                <a:schemeClr val="accent2"/>
              </a:solidFill>
              <a:prstDash val="solid"/>
            </a:ln>
            <a:effectLst/>
          </p:spPr>
          <p:txBody>
            <a:bodyPr wrap="square" lIns="25400" tIns="25400" rIns="25400" bIns="25400" rtlCol="0" anchor="ctr">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2</a:t>
              </a:r>
            </a:p>
          </p:txBody>
        </p:sp>
        <p:sp>
          <p:nvSpPr>
            <p:cNvPr id="10" name="Oval 9">
              <a:extLst>
                <a:ext uri="{FF2B5EF4-FFF2-40B4-BE49-F238E27FC236}">
                  <a16:creationId xmlns:a16="http://schemas.microsoft.com/office/drawing/2014/main" id="{E42FC09D-8D25-4B6A-9B5F-11CCDEE83175}"/>
                </a:ext>
              </a:extLst>
            </p:cNvPr>
            <p:cNvSpPr/>
            <p:nvPr/>
          </p:nvSpPr>
          <p:spPr>
            <a:xfrm>
              <a:off x="6537960" y="2127250"/>
              <a:ext cx="381000" cy="381000"/>
            </a:xfrm>
            <a:prstGeom prst="ellipse">
              <a:avLst/>
            </a:prstGeom>
            <a:solidFill>
              <a:sysClr val="window" lastClr="FFFFFF"/>
            </a:solidFill>
            <a:ln w="25400" cap="flat" cmpd="sng" algn="ctr">
              <a:solidFill>
                <a:schemeClr val="accent1"/>
              </a:solidFill>
              <a:prstDash val="solid"/>
            </a:ln>
            <a:effectLst/>
          </p:spPr>
          <p:txBody>
            <a:bodyPr wrap="square" lIns="25400" tIns="25400" rIns="25400" bIns="25400" rtlCol="0" anchor="ctr">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chemeClr val="accent1"/>
                  </a:solidFill>
                  <a:effectLst/>
                  <a:uLnTx/>
                  <a:uFillTx/>
                  <a:latin typeface="Nirmala Text" panose="020B0502040204020203" pitchFamily="34" charset="0"/>
                  <a:ea typeface="Nirmala Text" panose="020B0502040204020203" pitchFamily="34" charset="0"/>
                  <a:cs typeface="Nirmala Text" panose="020B0502040204020203" pitchFamily="34" charset="0"/>
                </a:rPr>
                <a:t>3</a:t>
              </a:r>
            </a:p>
          </p:txBody>
        </p:sp>
        <p:sp>
          <p:nvSpPr>
            <p:cNvPr id="11" name="TextBox 10">
              <a:extLst>
                <a:ext uri="{FF2B5EF4-FFF2-40B4-BE49-F238E27FC236}">
                  <a16:creationId xmlns:a16="http://schemas.microsoft.com/office/drawing/2014/main" id="{53C3AC92-FB82-43AA-97F0-F22AD01C826E}"/>
                </a:ext>
              </a:extLst>
            </p:cNvPr>
            <p:cNvSpPr txBox="1"/>
            <p:nvPr/>
          </p:nvSpPr>
          <p:spPr>
            <a:xfrm>
              <a:off x="7214870" y="2065338"/>
              <a:ext cx="3035300" cy="338554"/>
            </a:xfrm>
            <a:prstGeom prst="rect">
              <a:avLst/>
            </a:prstGeom>
            <a:noFill/>
            <a:ln>
              <a:noFill/>
            </a:ln>
          </p:spPr>
          <p:txBody>
            <a:bodyPr wrap="square" rtlCol="0">
              <a:spAutoFit/>
            </a:bodyPr>
            <a:lstStyle/>
            <a:p>
              <a:r>
                <a:rPr lang="en-US" sz="16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Label 3</a:t>
              </a:r>
            </a:p>
          </p:txBody>
        </p:sp>
        <p:sp>
          <p:nvSpPr>
            <p:cNvPr id="12" name="TextBox 11">
              <a:extLst>
                <a:ext uri="{FF2B5EF4-FFF2-40B4-BE49-F238E27FC236}">
                  <a16:creationId xmlns:a16="http://schemas.microsoft.com/office/drawing/2014/main" id="{95D7AF07-5C4F-4C15-83CE-08170DFCC867}"/>
                </a:ext>
              </a:extLst>
            </p:cNvPr>
            <p:cNvSpPr txBox="1"/>
            <p:nvPr/>
          </p:nvSpPr>
          <p:spPr>
            <a:xfrm>
              <a:off x="2207260" y="1327150"/>
              <a:ext cx="3035300" cy="338554"/>
            </a:xfrm>
            <a:prstGeom prst="rect">
              <a:avLst/>
            </a:prstGeom>
            <a:noFill/>
            <a:ln>
              <a:noFill/>
            </a:ln>
          </p:spPr>
          <p:txBody>
            <a:bodyPr wrap="square" rtlCol="0">
              <a:spAutoFit/>
            </a:bodyPr>
            <a:lstStyle/>
            <a:p>
              <a:pPr algn="r"/>
              <a:r>
                <a:rPr lang="en-US" sz="1600" b="1"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rPr>
                <a:t>Label 2</a:t>
              </a:r>
            </a:p>
          </p:txBody>
        </p:sp>
        <p:sp>
          <p:nvSpPr>
            <p:cNvPr id="13" name="TextBox 12">
              <a:extLst>
                <a:ext uri="{FF2B5EF4-FFF2-40B4-BE49-F238E27FC236}">
                  <a16:creationId xmlns:a16="http://schemas.microsoft.com/office/drawing/2014/main" id="{54E9097A-A3CA-4CA0-AB28-05978FBD2F25}"/>
                </a:ext>
              </a:extLst>
            </p:cNvPr>
            <p:cNvSpPr txBox="1"/>
            <p:nvPr/>
          </p:nvSpPr>
          <p:spPr>
            <a:xfrm>
              <a:off x="1398905" y="2152650"/>
              <a:ext cx="3035300" cy="338554"/>
            </a:xfrm>
            <a:prstGeom prst="rect">
              <a:avLst/>
            </a:prstGeom>
            <a:noFill/>
            <a:ln>
              <a:noFill/>
            </a:ln>
          </p:spPr>
          <p:txBody>
            <a:bodyPr wrap="square" rtlCol="0">
              <a:spAutoFit/>
            </a:bodyPr>
            <a:lstStyle/>
            <a:p>
              <a:pPr algn="r"/>
              <a:r>
                <a:rPr lang="en-US" sz="1600" b="1" dirty="0">
                  <a:solidFill>
                    <a:schemeClr val="accent3"/>
                  </a:solidFill>
                  <a:latin typeface="Nirmala Text" panose="020B0502040204020203" pitchFamily="34" charset="0"/>
                  <a:ea typeface="Nirmala Text" panose="020B0502040204020203" pitchFamily="34" charset="0"/>
                  <a:cs typeface="Nirmala Text" panose="020B0502040204020203" pitchFamily="34" charset="0"/>
                </a:rPr>
                <a:t>Label 1</a:t>
              </a:r>
            </a:p>
          </p:txBody>
        </p:sp>
        <p:sp>
          <p:nvSpPr>
            <p:cNvPr id="14" name="Oval 13">
              <a:extLst>
                <a:ext uri="{FF2B5EF4-FFF2-40B4-BE49-F238E27FC236}">
                  <a16:creationId xmlns:a16="http://schemas.microsoft.com/office/drawing/2014/main" id="{25BAA6EB-B15A-4A23-81BE-4805F6A1DAA1}"/>
                </a:ext>
              </a:extLst>
            </p:cNvPr>
            <p:cNvSpPr/>
            <p:nvPr/>
          </p:nvSpPr>
          <p:spPr>
            <a:xfrm>
              <a:off x="7160260" y="4121150"/>
              <a:ext cx="381000" cy="381000"/>
            </a:xfrm>
            <a:prstGeom prst="ellipse">
              <a:avLst/>
            </a:prstGeom>
            <a:solidFill>
              <a:sysClr val="window" lastClr="FFFFFF"/>
            </a:solidFill>
            <a:ln w="25400" cap="flat" cmpd="sng" algn="ctr">
              <a:solidFill>
                <a:schemeClr val="accent2"/>
              </a:solidFill>
              <a:prstDash val="solid"/>
            </a:ln>
            <a:effectLst/>
          </p:spPr>
          <p:txBody>
            <a:bodyPr wrap="square" lIns="25400" tIns="25400" rIns="25400" bIns="25400" rtlCol="0" anchor="ctr">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4</a:t>
              </a:r>
            </a:p>
          </p:txBody>
        </p:sp>
        <p:sp>
          <p:nvSpPr>
            <p:cNvPr id="15" name="Oval 14">
              <a:extLst>
                <a:ext uri="{FF2B5EF4-FFF2-40B4-BE49-F238E27FC236}">
                  <a16:creationId xmlns:a16="http://schemas.microsoft.com/office/drawing/2014/main" id="{53594AAA-075E-47DE-93BE-25F7F79558AA}"/>
                </a:ext>
              </a:extLst>
            </p:cNvPr>
            <p:cNvSpPr/>
            <p:nvPr/>
          </p:nvSpPr>
          <p:spPr>
            <a:xfrm>
              <a:off x="5852160" y="5403850"/>
              <a:ext cx="381000" cy="381000"/>
            </a:xfrm>
            <a:prstGeom prst="ellipse">
              <a:avLst/>
            </a:prstGeom>
            <a:solidFill>
              <a:sysClr val="window" lastClr="FFFFFF"/>
            </a:solidFill>
            <a:ln w="25400" cap="flat" cmpd="sng" algn="ctr">
              <a:solidFill>
                <a:schemeClr val="accent3"/>
              </a:solidFill>
              <a:prstDash val="solid"/>
            </a:ln>
            <a:effectLst/>
          </p:spPr>
          <p:txBody>
            <a:bodyPr wrap="square" lIns="25400" tIns="25400" rIns="25400" bIns="25400" rtlCol="0" anchor="ctr">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chemeClr val="accent3"/>
                  </a:solidFill>
                  <a:effectLst/>
                  <a:uLnTx/>
                  <a:uFillTx/>
                  <a:latin typeface="Nirmala Text" panose="020B0502040204020203" pitchFamily="34" charset="0"/>
                  <a:ea typeface="Nirmala Text" panose="020B0502040204020203" pitchFamily="34" charset="0"/>
                  <a:cs typeface="Nirmala Text" panose="020B0502040204020203" pitchFamily="34" charset="0"/>
                </a:rPr>
                <a:t>5</a:t>
              </a:r>
            </a:p>
          </p:txBody>
        </p:sp>
        <p:sp>
          <p:nvSpPr>
            <p:cNvPr id="16" name="Oval 15">
              <a:extLst>
                <a:ext uri="{FF2B5EF4-FFF2-40B4-BE49-F238E27FC236}">
                  <a16:creationId xmlns:a16="http://schemas.microsoft.com/office/drawing/2014/main" id="{ADF81FE1-BD80-41BB-8767-E38FEF7435B6}"/>
                </a:ext>
              </a:extLst>
            </p:cNvPr>
            <p:cNvSpPr/>
            <p:nvPr/>
          </p:nvSpPr>
          <p:spPr>
            <a:xfrm>
              <a:off x="4963160" y="4163324"/>
              <a:ext cx="381000" cy="381000"/>
            </a:xfrm>
            <a:prstGeom prst="ellipse">
              <a:avLst/>
            </a:prstGeom>
            <a:solidFill>
              <a:sysClr val="window" lastClr="FFFFFF"/>
            </a:solidFill>
            <a:ln w="25400" cap="flat" cmpd="sng" algn="ctr">
              <a:solidFill>
                <a:schemeClr val="accent2"/>
              </a:solidFill>
              <a:prstDash val="solid"/>
            </a:ln>
            <a:effectLst/>
          </p:spPr>
          <p:txBody>
            <a:bodyPr wrap="square" lIns="25400" tIns="25400" rIns="25400" bIns="25400" rtlCol="0" anchor="ctr">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6</a:t>
              </a:r>
            </a:p>
          </p:txBody>
        </p:sp>
        <p:sp>
          <p:nvSpPr>
            <p:cNvPr id="17" name="Oval 16">
              <a:extLst>
                <a:ext uri="{FF2B5EF4-FFF2-40B4-BE49-F238E27FC236}">
                  <a16:creationId xmlns:a16="http://schemas.microsoft.com/office/drawing/2014/main" id="{D0011CDE-6F5C-4923-B13A-2D1BCFF8345E}"/>
                </a:ext>
              </a:extLst>
            </p:cNvPr>
            <p:cNvSpPr/>
            <p:nvPr/>
          </p:nvSpPr>
          <p:spPr>
            <a:xfrm>
              <a:off x="4226560" y="3511550"/>
              <a:ext cx="381000" cy="381000"/>
            </a:xfrm>
            <a:prstGeom prst="ellipse">
              <a:avLst/>
            </a:prstGeom>
            <a:solidFill>
              <a:sysClr val="window" lastClr="FFFFFF"/>
            </a:solidFill>
            <a:ln w="25400" cap="flat" cmpd="sng" algn="ctr">
              <a:solidFill>
                <a:schemeClr val="accent1"/>
              </a:solidFill>
              <a:prstDash val="solid"/>
            </a:ln>
            <a:effectLst/>
          </p:spPr>
          <p:txBody>
            <a:bodyPr wrap="square" lIns="25400" tIns="25400" rIns="25400" bIns="25400" rtlCol="0" anchor="ctr">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chemeClr val="accent1"/>
                  </a:solidFill>
                  <a:effectLst/>
                  <a:uLnTx/>
                  <a:uFillTx/>
                  <a:latin typeface="Nirmala Text" panose="020B0502040204020203" pitchFamily="34" charset="0"/>
                  <a:ea typeface="Nirmala Text" panose="020B0502040204020203" pitchFamily="34" charset="0"/>
                  <a:cs typeface="Nirmala Text" panose="020B0502040204020203" pitchFamily="34" charset="0"/>
                </a:rPr>
                <a:t>7</a:t>
              </a:r>
            </a:p>
          </p:txBody>
        </p:sp>
        <p:sp>
          <p:nvSpPr>
            <p:cNvPr id="18" name="TextBox 17">
              <a:extLst>
                <a:ext uri="{FF2B5EF4-FFF2-40B4-BE49-F238E27FC236}">
                  <a16:creationId xmlns:a16="http://schemas.microsoft.com/office/drawing/2014/main" id="{9813A5EB-55BA-476B-A398-9D485BF785CB}"/>
                </a:ext>
              </a:extLst>
            </p:cNvPr>
            <p:cNvSpPr txBox="1"/>
            <p:nvPr/>
          </p:nvSpPr>
          <p:spPr>
            <a:xfrm>
              <a:off x="2010410" y="3511550"/>
              <a:ext cx="1930400" cy="338554"/>
            </a:xfrm>
            <a:prstGeom prst="rect">
              <a:avLst/>
            </a:prstGeom>
            <a:noFill/>
          </p:spPr>
          <p:txBody>
            <a:bodyPr wrap="square" rtlCol="0">
              <a:spAutoFit/>
            </a:bodyPr>
            <a:lstStyle/>
            <a:p>
              <a:pPr algn="r"/>
              <a:r>
                <a:rPr lang="en-US" sz="16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Label 7</a:t>
              </a:r>
            </a:p>
          </p:txBody>
        </p:sp>
        <p:sp>
          <p:nvSpPr>
            <p:cNvPr id="19" name="TextBox 18">
              <a:extLst>
                <a:ext uri="{FF2B5EF4-FFF2-40B4-BE49-F238E27FC236}">
                  <a16:creationId xmlns:a16="http://schemas.microsoft.com/office/drawing/2014/main" id="{770BC275-586A-4649-AA77-01D542F3191A}"/>
                </a:ext>
              </a:extLst>
            </p:cNvPr>
            <p:cNvSpPr txBox="1"/>
            <p:nvPr/>
          </p:nvSpPr>
          <p:spPr>
            <a:xfrm>
              <a:off x="1789805" y="4654550"/>
              <a:ext cx="2146300" cy="338554"/>
            </a:xfrm>
            <a:prstGeom prst="rect">
              <a:avLst/>
            </a:prstGeom>
            <a:noFill/>
          </p:spPr>
          <p:txBody>
            <a:bodyPr wrap="square" rtlCol="0">
              <a:spAutoFit/>
            </a:bodyPr>
            <a:lstStyle/>
            <a:p>
              <a:pPr algn="r"/>
              <a:r>
                <a:rPr lang="en-US" sz="1600" b="1"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rPr>
                <a:t>Label 6</a:t>
              </a:r>
            </a:p>
          </p:txBody>
        </p:sp>
        <p:sp>
          <p:nvSpPr>
            <p:cNvPr id="20" name="TextBox 19">
              <a:extLst>
                <a:ext uri="{FF2B5EF4-FFF2-40B4-BE49-F238E27FC236}">
                  <a16:creationId xmlns:a16="http://schemas.microsoft.com/office/drawing/2014/main" id="{5A19D3F5-6804-40E5-B860-64D606188233}"/>
                </a:ext>
              </a:extLst>
            </p:cNvPr>
            <p:cNvSpPr txBox="1"/>
            <p:nvPr/>
          </p:nvSpPr>
          <p:spPr>
            <a:xfrm>
              <a:off x="7889761" y="4146550"/>
              <a:ext cx="2209800" cy="338554"/>
            </a:xfrm>
            <a:prstGeom prst="rect">
              <a:avLst/>
            </a:prstGeom>
            <a:noFill/>
          </p:spPr>
          <p:txBody>
            <a:bodyPr wrap="square" rtlCol="0">
              <a:spAutoFit/>
            </a:bodyPr>
            <a:lstStyle/>
            <a:p>
              <a:r>
                <a:rPr lang="en-US" sz="1600" b="1"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rPr>
                <a:t>Label 4</a:t>
              </a:r>
            </a:p>
          </p:txBody>
        </p:sp>
        <p:sp>
          <p:nvSpPr>
            <p:cNvPr id="21" name="TextBox 20">
              <a:extLst>
                <a:ext uri="{FF2B5EF4-FFF2-40B4-BE49-F238E27FC236}">
                  <a16:creationId xmlns:a16="http://schemas.microsoft.com/office/drawing/2014/main" id="{15FB0CFF-EE6E-4A20-B348-D3E59D451C57}"/>
                </a:ext>
              </a:extLst>
            </p:cNvPr>
            <p:cNvSpPr txBox="1"/>
            <p:nvPr/>
          </p:nvSpPr>
          <p:spPr>
            <a:xfrm>
              <a:off x="6805108" y="5937250"/>
              <a:ext cx="2514600" cy="338554"/>
            </a:xfrm>
            <a:prstGeom prst="rect">
              <a:avLst/>
            </a:prstGeom>
            <a:noFill/>
          </p:spPr>
          <p:txBody>
            <a:bodyPr wrap="square" rtlCol="0">
              <a:spAutoFit/>
            </a:bodyPr>
            <a:lstStyle/>
            <a:p>
              <a:r>
                <a:rPr lang="en-US" sz="1600" b="1" dirty="0">
                  <a:solidFill>
                    <a:schemeClr val="accent3">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Label 5</a:t>
              </a:r>
            </a:p>
          </p:txBody>
        </p:sp>
      </p:grpSp>
      <p:pic>
        <p:nvPicPr>
          <p:cNvPr id="3" name="Picture 2" descr="iceberg.png">
            <a:extLst>
              <a:ext uri="{FF2B5EF4-FFF2-40B4-BE49-F238E27FC236}">
                <a16:creationId xmlns:a16="http://schemas.microsoft.com/office/drawing/2014/main" id="{FB85F3FD-FABB-5914-1708-96DCC46C1E22}"/>
              </a:ext>
            </a:extLst>
          </p:cNvPr>
          <p:cNvPicPr>
            <a:picLocks noChangeAspect="1"/>
          </p:cNvPicPr>
          <p:nvPr/>
        </p:nvPicPr>
        <p:blipFill>
          <a:blip r:embed="rId5">
            <a:alphaModFix/>
            <a:extLst>
              <a:ext uri="{BEBA8EAE-BF5A-486C-A8C5-ECC9F3942E4B}">
                <a14:imgProps xmlns:a14="http://schemas.microsoft.com/office/drawing/2010/main">
                  <a14:imgLayer r:embed="rId4">
                    <a14:imgEffect>
                      <a14:colorTemperature colorTemp="6000"/>
                    </a14:imgEffect>
                    <a14:imgEffect>
                      <a14:saturation sat="72000"/>
                    </a14:imgEffect>
                    <a14:imgEffect>
                      <a14:brightnessContrast bright="-10000" contrast="-31000"/>
                    </a14:imgEffect>
                  </a14:imgLayer>
                </a14:imgProps>
              </a:ext>
              <a:ext uri="{28A0092B-C50C-407E-A947-70E740481C1C}">
                <a14:useLocalDpi xmlns:a14="http://schemas.microsoft.com/office/drawing/2010/main" val="0"/>
              </a:ext>
            </a:extLst>
          </a:blip>
          <a:srcRect t="38448"/>
          <a:stretch/>
        </p:blipFill>
        <p:spPr>
          <a:xfrm>
            <a:off x="3956378" y="3247012"/>
            <a:ext cx="3913391" cy="3439538"/>
          </a:xfrm>
          <a:prstGeom prst="rect">
            <a:avLst/>
          </a:prstGeom>
          <a:noFill/>
        </p:spPr>
      </p:pic>
    </p:spTree>
    <p:extLst>
      <p:ext uri="{BB962C8B-B14F-4D97-AF65-F5344CB8AC3E}">
        <p14:creationId xmlns:p14="http://schemas.microsoft.com/office/powerpoint/2010/main" val="2916218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bg2"/>
            </a:gs>
            <a:gs pos="89000">
              <a:schemeClr val="tx2"/>
            </a:gs>
          </a:gsLst>
          <a:lin ang="42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69A2-67FE-4D61-AE86-F0789249F29F}"/>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Mind Map</a:t>
            </a:r>
          </a:p>
        </p:txBody>
      </p:sp>
      <p:grpSp>
        <p:nvGrpSpPr>
          <p:cNvPr id="5" name="Group 4">
            <a:extLst>
              <a:ext uri="{FF2B5EF4-FFF2-40B4-BE49-F238E27FC236}">
                <a16:creationId xmlns:a16="http://schemas.microsoft.com/office/drawing/2014/main" id="{D4E39087-2E11-4B7A-806E-B151667DF647}"/>
              </a:ext>
            </a:extLst>
          </p:cNvPr>
          <p:cNvGrpSpPr/>
          <p:nvPr/>
        </p:nvGrpSpPr>
        <p:grpSpPr>
          <a:xfrm flipH="1">
            <a:off x="6642147" y="1501143"/>
            <a:ext cx="1879604" cy="4343400"/>
            <a:chOff x="3633021" y="1779120"/>
            <a:chExt cx="1879604" cy="4343400"/>
          </a:xfrm>
        </p:grpSpPr>
        <p:cxnSp>
          <p:nvCxnSpPr>
            <p:cNvPr id="21" name="Elbow Connector 58">
              <a:extLst>
                <a:ext uri="{FF2B5EF4-FFF2-40B4-BE49-F238E27FC236}">
                  <a16:creationId xmlns:a16="http://schemas.microsoft.com/office/drawing/2014/main" id="{D4CB44E2-D667-46C9-B49B-0C5ACD9CCFA4}"/>
                </a:ext>
              </a:extLst>
            </p:cNvPr>
            <p:cNvCxnSpPr/>
            <p:nvPr/>
          </p:nvCxnSpPr>
          <p:spPr>
            <a:xfrm rot="10800000" flipV="1">
              <a:off x="3633024" y="4255620"/>
              <a:ext cx="1879600" cy="1866900"/>
            </a:xfrm>
            <a:prstGeom prst="bentConnector3">
              <a:avLst>
                <a:gd name="adj1" fmla="val 44595"/>
              </a:avLst>
            </a:prstGeom>
            <a:ln w="19050" cap="rnd">
              <a:solidFill>
                <a:schemeClr val="tx1">
                  <a:lumMod val="95000"/>
                </a:schemeClr>
              </a:solidFill>
              <a:prstDash val="dash"/>
              <a:round/>
              <a:headEnd w="med" len="lg"/>
              <a:tailEnd type="arrow"/>
            </a:ln>
            <a:effectLst/>
          </p:spPr>
          <p:style>
            <a:lnRef idx="2">
              <a:schemeClr val="accent1"/>
            </a:lnRef>
            <a:fillRef idx="0">
              <a:schemeClr val="accent1"/>
            </a:fillRef>
            <a:effectRef idx="1">
              <a:schemeClr val="accent1"/>
            </a:effectRef>
            <a:fontRef idx="minor">
              <a:schemeClr val="tx1"/>
            </a:fontRef>
          </p:style>
        </p:cxnSp>
        <p:cxnSp>
          <p:nvCxnSpPr>
            <p:cNvPr id="22" name="Elbow Connector 105">
              <a:extLst>
                <a:ext uri="{FF2B5EF4-FFF2-40B4-BE49-F238E27FC236}">
                  <a16:creationId xmlns:a16="http://schemas.microsoft.com/office/drawing/2014/main" id="{C80A4EA2-1256-4493-8991-99A5684B47C6}"/>
                </a:ext>
              </a:extLst>
            </p:cNvPr>
            <p:cNvCxnSpPr/>
            <p:nvPr/>
          </p:nvCxnSpPr>
          <p:spPr>
            <a:xfrm rot="10800000">
              <a:off x="3633025" y="1779120"/>
              <a:ext cx="1879600" cy="1866900"/>
            </a:xfrm>
            <a:prstGeom prst="bentConnector3">
              <a:avLst>
                <a:gd name="adj1" fmla="val 44595"/>
              </a:avLst>
            </a:prstGeom>
            <a:ln w="19050" cap="rnd">
              <a:solidFill>
                <a:schemeClr val="tx1">
                  <a:lumMod val="95000"/>
                </a:schemeClr>
              </a:solidFill>
              <a:prstDash val="dash"/>
              <a:round/>
              <a:headEnd w="med" len="lg"/>
              <a:tailEnd type="arrow"/>
            </a:ln>
            <a:effectLst/>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EABE0800-8C10-4115-866E-752C4CF6D5A6}"/>
                </a:ext>
              </a:extLst>
            </p:cNvPr>
            <p:cNvGrpSpPr/>
            <p:nvPr/>
          </p:nvGrpSpPr>
          <p:grpSpPr>
            <a:xfrm>
              <a:off x="3633021" y="2877824"/>
              <a:ext cx="1663703" cy="2165674"/>
              <a:chOff x="3450884" y="2877824"/>
              <a:chExt cx="1845840" cy="2165674"/>
            </a:xfrm>
          </p:grpSpPr>
          <p:cxnSp>
            <p:nvCxnSpPr>
              <p:cNvPr id="24" name="Elbow Connector 108">
                <a:extLst>
                  <a:ext uri="{FF2B5EF4-FFF2-40B4-BE49-F238E27FC236}">
                    <a16:creationId xmlns:a16="http://schemas.microsoft.com/office/drawing/2014/main" id="{C2822F7D-7143-4B62-93F6-018CAC55C5E8}"/>
                  </a:ext>
                </a:extLst>
              </p:cNvPr>
              <p:cNvCxnSpPr>
                <a:cxnSpLocks/>
              </p:cNvCxnSpPr>
              <p:nvPr/>
            </p:nvCxnSpPr>
            <p:spPr>
              <a:xfrm rot="10800000" flipV="1">
                <a:off x="3450884" y="4052419"/>
                <a:ext cx="1845840" cy="991079"/>
              </a:xfrm>
              <a:prstGeom prst="bentConnector3">
                <a:avLst>
                  <a:gd name="adj1" fmla="val 50000"/>
                </a:avLst>
              </a:prstGeom>
              <a:ln w="19050" cap="rnd">
                <a:solidFill>
                  <a:schemeClr val="tx1">
                    <a:lumMod val="95000"/>
                  </a:schemeClr>
                </a:solidFill>
                <a:prstDash val="dash"/>
                <a:round/>
                <a:headEnd w="med" len="lg"/>
                <a:tailEnd type="arrow"/>
              </a:ln>
              <a:effectLst/>
            </p:spPr>
            <p:style>
              <a:lnRef idx="2">
                <a:schemeClr val="accent1"/>
              </a:lnRef>
              <a:fillRef idx="0">
                <a:schemeClr val="accent1"/>
              </a:fillRef>
              <a:effectRef idx="1">
                <a:schemeClr val="accent1"/>
              </a:effectRef>
              <a:fontRef idx="minor">
                <a:schemeClr val="tx1"/>
              </a:fontRef>
            </p:style>
          </p:cxnSp>
          <p:cxnSp>
            <p:nvCxnSpPr>
              <p:cNvPr id="25" name="Elbow Connector 110">
                <a:extLst>
                  <a:ext uri="{FF2B5EF4-FFF2-40B4-BE49-F238E27FC236}">
                    <a16:creationId xmlns:a16="http://schemas.microsoft.com/office/drawing/2014/main" id="{ADDA1655-DBBE-4E14-A1D1-CAFAE19680DB}"/>
                  </a:ext>
                </a:extLst>
              </p:cNvPr>
              <p:cNvCxnSpPr>
                <a:cxnSpLocks/>
              </p:cNvCxnSpPr>
              <p:nvPr/>
            </p:nvCxnSpPr>
            <p:spPr>
              <a:xfrm flipH="1" flipV="1">
                <a:off x="3450886" y="2877824"/>
                <a:ext cx="1845836" cy="971396"/>
              </a:xfrm>
              <a:prstGeom prst="bentConnector3">
                <a:avLst>
                  <a:gd name="adj1" fmla="val 50000"/>
                </a:avLst>
              </a:prstGeom>
              <a:ln w="19050" cap="rnd">
                <a:solidFill>
                  <a:schemeClr val="tx1">
                    <a:lumMod val="95000"/>
                  </a:schemeClr>
                </a:solidFill>
                <a:prstDash val="dash"/>
                <a:round/>
                <a:headEnd w="med" len="lg"/>
                <a:tailEnd type="arrow"/>
              </a:ln>
              <a:effectLst/>
            </p:spPr>
            <p:style>
              <a:lnRef idx="2">
                <a:schemeClr val="accent1"/>
              </a:lnRef>
              <a:fillRef idx="0">
                <a:schemeClr val="accent1"/>
              </a:fillRef>
              <a:effectRef idx="1">
                <a:schemeClr val="accent1"/>
              </a:effectRef>
              <a:fontRef idx="minor">
                <a:schemeClr val="tx1"/>
              </a:fontRef>
            </p:style>
          </p:cxnSp>
        </p:grpSp>
      </p:grpSp>
      <p:pic>
        <p:nvPicPr>
          <p:cNvPr id="6" name="Graphic 5">
            <a:extLst>
              <a:ext uri="{FF2B5EF4-FFF2-40B4-BE49-F238E27FC236}">
                <a16:creationId xmlns:a16="http://schemas.microsoft.com/office/drawing/2014/main" id="{5EEE9F28-32EB-48B4-AD8B-F377AFA9C9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67303" y="2599847"/>
            <a:ext cx="2057400" cy="2057400"/>
          </a:xfrm>
          <a:prstGeom prst="rect">
            <a:avLst/>
          </a:prstGeom>
        </p:spPr>
      </p:pic>
      <p:grpSp>
        <p:nvGrpSpPr>
          <p:cNvPr id="15" name="Group 14">
            <a:extLst>
              <a:ext uri="{FF2B5EF4-FFF2-40B4-BE49-F238E27FC236}">
                <a16:creationId xmlns:a16="http://schemas.microsoft.com/office/drawing/2014/main" id="{A25709DF-EA88-4C1E-8362-2BABB773110C}"/>
              </a:ext>
            </a:extLst>
          </p:cNvPr>
          <p:cNvGrpSpPr/>
          <p:nvPr/>
        </p:nvGrpSpPr>
        <p:grpSpPr>
          <a:xfrm>
            <a:off x="3698392" y="1501143"/>
            <a:ext cx="1879604" cy="4343400"/>
            <a:chOff x="3633021" y="1779120"/>
            <a:chExt cx="1879604" cy="4343400"/>
          </a:xfrm>
        </p:grpSpPr>
        <p:cxnSp>
          <p:nvCxnSpPr>
            <p:cNvPr id="16" name="Elbow Connector 58">
              <a:extLst>
                <a:ext uri="{FF2B5EF4-FFF2-40B4-BE49-F238E27FC236}">
                  <a16:creationId xmlns:a16="http://schemas.microsoft.com/office/drawing/2014/main" id="{6C9B7E0A-7024-4454-B3E8-1C84F875E81B}"/>
                </a:ext>
              </a:extLst>
            </p:cNvPr>
            <p:cNvCxnSpPr/>
            <p:nvPr/>
          </p:nvCxnSpPr>
          <p:spPr>
            <a:xfrm rot="10800000" flipV="1">
              <a:off x="3633024" y="4255620"/>
              <a:ext cx="1879600" cy="1866900"/>
            </a:xfrm>
            <a:prstGeom prst="bentConnector3">
              <a:avLst>
                <a:gd name="adj1" fmla="val 44595"/>
              </a:avLst>
            </a:prstGeom>
            <a:ln w="19050" cap="rnd">
              <a:solidFill>
                <a:schemeClr val="tx1">
                  <a:lumMod val="95000"/>
                </a:schemeClr>
              </a:solidFill>
              <a:prstDash val="dash"/>
              <a:round/>
              <a:tailEnd type="arrow"/>
            </a:ln>
            <a:effectLst/>
          </p:spPr>
          <p:style>
            <a:lnRef idx="2">
              <a:schemeClr val="accent1"/>
            </a:lnRef>
            <a:fillRef idx="0">
              <a:schemeClr val="accent1"/>
            </a:fillRef>
            <a:effectRef idx="1">
              <a:schemeClr val="accent1"/>
            </a:effectRef>
            <a:fontRef idx="minor">
              <a:schemeClr val="tx1"/>
            </a:fontRef>
          </p:style>
        </p:cxnSp>
        <p:cxnSp>
          <p:nvCxnSpPr>
            <p:cNvPr id="17" name="Elbow Connector 105">
              <a:extLst>
                <a:ext uri="{FF2B5EF4-FFF2-40B4-BE49-F238E27FC236}">
                  <a16:creationId xmlns:a16="http://schemas.microsoft.com/office/drawing/2014/main" id="{3BBCC4DC-BD2B-4A14-AB4D-A56AC4E8EE0A}"/>
                </a:ext>
              </a:extLst>
            </p:cNvPr>
            <p:cNvCxnSpPr>
              <a:cxnSpLocks/>
            </p:cNvCxnSpPr>
            <p:nvPr/>
          </p:nvCxnSpPr>
          <p:spPr>
            <a:xfrm rot="10800000">
              <a:off x="3633025" y="1779120"/>
              <a:ext cx="1879600" cy="1866900"/>
            </a:xfrm>
            <a:prstGeom prst="bentConnector3">
              <a:avLst>
                <a:gd name="adj1" fmla="val 44595"/>
              </a:avLst>
            </a:prstGeom>
            <a:ln w="19050" cap="rnd">
              <a:solidFill>
                <a:schemeClr val="tx1">
                  <a:lumMod val="95000"/>
                </a:schemeClr>
              </a:solidFill>
              <a:prstDash val="dash"/>
              <a:round/>
              <a:tailEnd type="arrow"/>
            </a:ln>
            <a:effectLst/>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C070DDDA-C7F5-4517-9721-155A678CC5A1}"/>
                </a:ext>
              </a:extLst>
            </p:cNvPr>
            <p:cNvGrpSpPr/>
            <p:nvPr/>
          </p:nvGrpSpPr>
          <p:grpSpPr>
            <a:xfrm>
              <a:off x="3633021" y="2877824"/>
              <a:ext cx="1663703" cy="2165674"/>
              <a:chOff x="3450884" y="2877824"/>
              <a:chExt cx="1845840" cy="2165674"/>
            </a:xfrm>
          </p:grpSpPr>
          <p:cxnSp>
            <p:nvCxnSpPr>
              <p:cNvPr id="19" name="Elbow Connector 108">
                <a:extLst>
                  <a:ext uri="{FF2B5EF4-FFF2-40B4-BE49-F238E27FC236}">
                    <a16:creationId xmlns:a16="http://schemas.microsoft.com/office/drawing/2014/main" id="{C03DB3A4-5498-433C-A40E-5EAE029FE59C}"/>
                  </a:ext>
                </a:extLst>
              </p:cNvPr>
              <p:cNvCxnSpPr>
                <a:cxnSpLocks/>
              </p:cNvCxnSpPr>
              <p:nvPr/>
            </p:nvCxnSpPr>
            <p:spPr>
              <a:xfrm rot="10800000" flipV="1">
                <a:off x="3450884" y="4052419"/>
                <a:ext cx="1845840" cy="991079"/>
              </a:xfrm>
              <a:prstGeom prst="bentConnector3">
                <a:avLst>
                  <a:gd name="adj1" fmla="val 50000"/>
                </a:avLst>
              </a:prstGeom>
              <a:ln w="19050" cap="rnd">
                <a:solidFill>
                  <a:schemeClr val="tx1">
                    <a:lumMod val="95000"/>
                  </a:schemeClr>
                </a:solidFill>
                <a:prstDash val="dash"/>
                <a:round/>
                <a:tailEnd type="arrow"/>
              </a:ln>
              <a:effectLst/>
            </p:spPr>
            <p:style>
              <a:lnRef idx="2">
                <a:schemeClr val="accent1"/>
              </a:lnRef>
              <a:fillRef idx="0">
                <a:schemeClr val="accent1"/>
              </a:fillRef>
              <a:effectRef idx="1">
                <a:schemeClr val="accent1"/>
              </a:effectRef>
              <a:fontRef idx="minor">
                <a:schemeClr val="tx1"/>
              </a:fontRef>
            </p:style>
          </p:cxnSp>
          <p:cxnSp>
            <p:nvCxnSpPr>
              <p:cNvPr id="20" name="Elbow Connector 110">
                <a:extLst>
                  <a:ext uri="{FF2B5EF4-FFF2-40B4-BE49-F238E27FC236}">
                    <a16:creationId xmlns:a16="http://schemas.microsoft.com/office/drawing/2014/main" id="{ADD0BB9D-811F-4FAC-8882-5A0432B62AE5}"/>
                  </a:ext>
                </a:extLst>
              </p:cNvPr>
              <p:cNvCxnSpPr>
                <a:cxnSpLocks/>
              </p:cNvCxnSpPr>
              <p:nvPr/>
            </p:nvCxnSpPr>
            <p:spPr>
              <a:xfrm flipH="1" flipV="1">
                <a:off x="3450886" y="2877824"/>
                <a:ext cx="1845836" cy="971396"/>
              </a:xfrm>
              <a:prstGeom prst="bentConnector3">
                <a:avLst>
                  <a:gd name="adj1" fmla="val 50000"/>
                </a:avLst>
              </a:prstGeom>
              <a:ln w="19050" cap="rnd">
                <a:solidFill>
                  <a:schemeClr val="tx1">
                    <a:lumMod val="95000"/>
                  </a:schemeClr>
                </a:solidFill>
                <a:prstDash val="dash"/>
                <a:round/>
                <a:tailEnd type="arrow"/>
              </a:ln>
              <a:effectLst/>
            </p:spPr>
            <p:style>
              <a:lnRef idx="2">
                <a:schemeClr val="accent1"/>
              </a:lnRef>
              <a:fillRef idx="0">
                <a:schemeClr val="accent1"/>
              </a:fillRef>
              <a:effectRef idx="1">
                <a:schemeClr val="accent1"/>
              </a:effectRef>
              <a:fontRef idx="minor">
                <a:schemeClr val="tx1"/>
              </a:fontRef>
            </p:style>
          </p:cxnSp>
        </p:grpSp>
      </p:grpSp>
      <p:sp>
        <p:nvSpPr>
          <p:cNvPr id="3" name="Rounded Rectangle 2">
            <a:extLst>
              <a:ext uri="{FF2B5EF4-FFF2-40B4-BE49-F238E27FC236}">
                <a16:creationId xmlns:a16="http://schemas.microsoft.com/office/drawing/2014/main" id="{E475D7F1-69FD-FACD-854E-33D9953EE4C6}"/>
              </a:ext>
            </a:extLst>
          </p:cNvPr>
          <p:cNvSpPr/>
          <p:nvPr/>
        </p:nvSpPr>
        <p:spPr>
          <a:xfrm>
            <a:off x="709100" y="1247537"/>
            <a:ext cx="2683566" cy="535151"/>
          </a:xfrm>
          <a:prstGeom prst="roundRect">
            <a:avLst>
              <a:gd name="adj" fmla="val 2781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Your text here</a:t>
            </a:r>
          </a:p>
        </p:txBody>
      </p:sp>
      <p:sp>
        <p:nvSpPr>
          <p:cNvPr id="26" name="Rounded Rectangle 25">
            <a:extLst>
              <a:ext uri="{FF2B5EF4-FFF2-40B4-BE49-F238E27FC236}">
                <a16:creationId xmlns:a16="http://schemas.microsoft.com/office/drawing/2014/main" id="{C5EF3F53-9B72-945D-7E4B-E6F1768BCBCA}"/>
              </a:ext>
            </a:extLst>
          </p:cNvPr>
          <p:cNvSpPr/>
          <p:nvPr/>
        </p:nvSpPr>
        <p:spPr>
          <a:xfrm>
            <a:off x="709100" y="2332355"/>
            <a:ext cx="2683566" cy="535151"/>
          </a:xfrm>
          <a:prstGeom prst="roundRect">
            <a:avLst>
              <a:gd name="adj" fmla="val 2781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Your text here</a:t>
            </a:r>
          </a:p>
        </p:txBody>
      </p:sp>
      <p:sp>
        <p:nvSpPr>
          <p:cNvPr id="27" name="Rounded Rectangle 26">
            <a:extLst>
              <a:ext uri="{FF2B5EF4-FFF2-40B4-BE49-F238E27FC236}">
                <a16:creationId xmlns:a16="http://schemas.microsoft.com/office/drawing/2014/main" id="{8C54D785-0E27-C2D4-009A-6916758AE274}"/>
              </a:ext>
            </a:extLst>
          </p:cNvPr>
          <p:cNvSpPr/>
          <p:nvPr/>
        </p:nvSpPr>
        <p:spPr>
          <a:xfrm>
            <a:off x="709100" y="4492149"/>
            <a:ext cx="2683566" cy="535151"/>
          </a:xfrm>
          <a:prstGeom prst="roundRect">
            <a:avLst>
              <a:gd name="adj" fmla="val 2781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Your text here</a:t>
            </a:r>
          </a:p>
        </p:txBody>
      </p:sp>
      <p:sp>
        <p:nvSpPr>
          <p:cNvPr id="28" name="Rounded Rectangle 27">
            <a:extLst>
              <a:ext uri="{FF2B5EF4-FFF2-40B4-BE49-F238E27FC236}">
                <a16:creationId xmlns:a16="http://schemas.microsoft.com/office/drawing/2014/main" id="{75E02D06-1175-2BDF-650B-92976D9E12D8}"/>
              </a:ext>
            </a:extLst>
          </p:cNvPr>
          <p:cNvSpPr/>
          <p:nvPr/>
        </p:nvSpPr>
        <p:spPr>
          <a:xfrm>
            <a:off x="709100" y="5576967"/>
            <a:ext cx="2683566" cy="535151"/>
          </a:xfrm>
          <a:prstGeom prst="roundRect">
            <a:avLst>
              <a:gd name="adj" fmla="val 2781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Your text here</a:t>
            </a:r>
          </a:p>
        </p:txBody>
      </p:sp>
      <p:sp>
        <p:nvSpPr>
          <p:cNvPr id="29" name="Rounded Rectangle 28">
            <a:extLst>
              <a:ext uri="{FF2B5EF4-FFF2-40B4-BE49-F238E27FC236}">
                <a16:creationId xmlns:a16="http://schemas.microsoft.com/office/drawing/2014/main" id="{7062CD69-75FE-2A7D-4B1F-2F2039BDBFF9}"/>
              </a:ext>
            </a:extLst>
          </p:cNvPr>
          <p:cNvSpPr/>
          <p:nvPr/>
        </p:nvSpPr>
        <p:spPr>
          <a:xfrm>
            <a:off x="8827477" y="1247537"/>
            <a:ext cx="2683566" cy="535151"/>
          </a:xfrm>
          <a:prstGeom prst="roundRect">
            <a:avLst>
              <a:gd name="adj" fmla="val 2781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Your text here</a:t>
            </a:r>
          </a:p>
        </p:txBody>
      </p:sp>
      <p:sp>
        <p:nvSpPr>
          <p:cNvPr id="30" name="Rounded Rectangle 29">
            <a:extLst>
              <a:ext uri="{FF2B5EF4-FFF2-40B4-BE49-F238E27FC236}">
                <a16:creationId xmlns:a16="http://schemas.microsoft.com/office/drawing/2014/main" id="{A2C0B6F5-B55F-32E0-274E-6C180904C75B}"/>
              </a:ext>
            </a:extLst>
          </p:cNvPr>
          <p:cNvSpPr/>
          <p:nvPr/>
        </p:nvSpPr>
        <p:spPr>
          <a:xfrm>
            <a:off x="8827477" y="2332355"/>
            <a:ext cx="2683566" cy="535151"/>
          </a:xfrm>
          <a:prstGeom prst="roundRect">
            <a:avLst>
              <a:gd name="adj" fmla="val 2781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Your text here</a:t>
            </a:r>
          </a:p>
        </p:txBody>
      </p:sp>
      <p:sp>
        <p:nvSpPr>
          <p:cNvPr id="31" name="Rounded Rectangle 30">
            <a:extLst>
              <a:ext uri="{FF2B5EF4-FFF2-40B4-BE49-F238E27FC236}">
                <a16:creationId xmlns:a16="http://schemas.microsoft.com/office/drawing/2014/main" id="{9DD07F40-7A04-7A71-30FF-420C6856931E}"/>
              </a:ext>
            </a:extLst>
          </p:cNvPr>
          <p:cNvSpPr/>
          <p:nvPr/>
        </p:nvSpPr>
        <p:spPr>
          <a:xfrm>
            <a:off x="8827477" y="4492149"/>
            <a:ext cx="2683566" cy="535151"/>
          </a:xfrm>
          <a:prstGeom prst="roundRect">
            <a:avLst>
              <a:gd name="adj" fmla="val 2781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Your text here</a:t>
            </a:r>
          </a:p>
        </p:txBody>
      </p:sp>
      <p:sp>
        <p:nvSpPr>
          <p:cNvPr id="32" name="Rounded Rectangle 31">
            <a:extLst>
              <a:ext uri="{FF2B5EF4-FFF2-40B4-BE49-F238E27FC236}">
                <a16:creationId xmlns:a16="http://schemas.microsoft.com/office/drawing/2014/main" id="{ECE40FB6-C94A-39DA-4D9C-C086BCA1C242}"/>
              </a:ext>
            </a:extLst>
          </p:cNvPr>
          <p:cNvSpPr/>
          <p:nvPr/>
        </p:nvSpPr>
        <p:spPr>
          <a:xfrm>
            <a:off x="8827477" y="5576967"/>
            <a:ext cx="2683566" cy="535151"/>
          </a:xfrm>
          <a:prstGeom prst="roundRect">
            <a:avLst>
              <a:gd name="adj" fmla="val 2781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Your text here</a:t>
            </a:r>
          </a:p>
        </p:txBody>
      </p:sp>
      <p:sp>
        <p:nvSpPr>
          <p:cNvPr id="35" name="Rectangle 34">
            <a:extLst>
              <a:ext uri="{FF2B5EF4-FFF2-40B4-BE49-F238E27FC236}">
                <a16:creationId xmlns:a16="http://schemas.microsoft.com/office/drawing/2014/main" id="{48FCA095-05D7-A513-20F6-E0AC2364DBC4}"/>
              </a:ext>
            </a:extLst>
          </p:cNvPr>
          <p:cNvSpPr/>
          <p:nvPr/>
        </p:nvSpPr>
        <p:spPr>
          <a:xfrm>
            <a:off x="0" y="6661785"/>
            <a:ext cx="12192000" cy="2123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703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09F82-B07E-4709-B68B-5501E957169C}"/>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Step Development Model</a:t>
            </a:r>
          </a:p>
        </p:txBody>
      </p:sp>
      <p:grpSp>
        <p:nvGrpSpPr>
          <p:cNvPr id="4" name="Group 3">
            <a:extLst>
              <a:ext uri="{FF2B5EF4-FFF2-40B4-BE49-F238E27FC236}">
                <a16:creationId xmlns:a16="http://schemas.microsoft.com/office/drawing/2014/main" id="{D56FFF37-18B0-450D-A1EF-F67BFDA05C72}"/>
              </a:ext>
            </a:extLst>
          </p:cNvPr>
          <p:cNvGrpSpPr/>
          <p:nvPr/>
        </p:nvGrpSpPr>
        <p:grpSpPr>
          <a:xfrm>
            <a:off x="0" y="1882590"/>
            <a:ext cx="6899693" cy="4079343"/>
            <a:chOff x="0" y="1882590"/>
            <a:chExt cx="6899693" cy="4079343"/>
          </a:xfrm>
        </p:grpSpPr>
        <p:sp>
          <p:nvSpPr>
            <p:cNvPr id="5" name="Rectangle 5">
              <a:extLst>
                <a:ext uri="{FF2B5EF4-FFF2-40B4-BE49-F238E27FC236}">
                  <a16:creationId xmlns:a16="http://schemas.microsoft.com/office/drawing/2014/main" id="{A662D21C-8158-43CD-9C1F-F61679B118FD}"/>
                </a:ext>
              </a:extLst>
            </p:cNvPr>
            <p:cNvSpPr>
              <a:spLocks noChangeArrowheads="1"/>
            </p:cNvSpPr>
            <p:nvPr/>
          </p:nvSpPr>
          <p:spPr bwMode="auto">
            <a:xfrm rot="10800000">
              <a:off x="0" y="5014486"/>
              <a:ext cx="3208768" cy="947447"/>
            </a:xfrm>
            <a:prstGeom prst="rect">
              <a:avLst/>
            </a:prstGeom>
            <a:solidFill>
              <a:schemeClr val="tx2">
                <a:lumMod val="60000"/>
                <a:lumOff val="40000"/>
              </a:schemeClr>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6" name="Rectangle 9">
              <a:extLst>
                <a:ext uri="{FF2B5EF4-FFF2-40B4-BE49-F238E27FC236}">
                  <a16:creationId xmlns:a16="http://schemas.microsoft.com/office/drawing/2014/main" id="{D8F3F930-ED12-450B-9ACA-1AD543BFAA3A}"/>
                </a:ext>
              </a:extLst>
            </p:cNvPr>
            <p:cNvSpPr>
              <a:spLocks noChangeArrowheads="1"/>
            </p:cNvSpPr>
            <p:nvPr/>
          </p:nvSpPr>
          <p:spPr bwMode="auto">
            <a:xfrm rot="10800000">
              <a:off x="4134165" y="4539228"/>
              <a:ext cx="1466971" cy="548845"/>
            </a:xfrm>
            <a:prstGeom prst="rect">
              <a:avLst/>
            </a:prstGeom>
            <a:solidFill>
              <a:schemeClr val="tx2">
                <a:lumMod val="60000"/>
                <a:lumOff val="40000"/>
              </a:schemeClr>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7" name="Freeform 13">
              <a:extLst>
                <a:ext uri="{FF2B5EF4-FFF2-40B4-BE49-F238E27FC236}">
                  <a16:creationId xmlns:a16="http://schemas.microsoft.com/office/drawing/2014/main" id="{A1DC0B42-7FA1-49AA-B28C-65F66072F10C}"/>
                </a:ext>
              </a:extLst>
            </p:cNvPr>
            <p:cNvSpPr>
              <a:spLocks/>
            </p:cNvSpPr>
            <p:nvPr/>
          </p:nvSpPr>
          <p:spPr bwMode="auto">
            <a:xfrm rot="10800000">
              <a:off x="3208768" y="4539230"/>
              <a:ext cx="925398" cy="1422703"/>
            </a:xfrm>
            <a:custGeom>
              <a:avLst/>
              <a:gdLst>
                <a:gd name="T0" fmla="*/ 0 w 599"/>
                <a:gd name="T1" fmla="*/ 570 h 928"/>
                <a:gd name="T2" fmla="*/ 599 w 599"/>
                <a:gd name="T3" fmla="*/ 0 h 928"/>
                <a:gd name="T4" fmla="*/ 599 w 599"/>
                <a:gd name="T5" fmla="*/ 618 h 928"/>
                <a:gd name="T6" fmla="*/ 0 w 599"/>
                <a:gd name="T7" fmla="*/ 928 h 928"/>
                <a:gd name="T8" fmla="*/ 0 w 599"/>
                <a:gd name="T9" fmla="*/ 570 h 928"/>
              </a:gdLst>
              <a:ahLst/>
              <a:cxnLst>
                <a:cxn ang="0">
                  <a:pos x="T0" y="T1"/>
                </a:cxn>
                <a:cxn ang="0">
                  <a:pos x="T2" y="T3"/>
                </a:cxn>
                <a:cxn ang="0">
                  <a:pos x="T4" y="T5"/>
                </a:cxn>
                <a:cxn ang="0">
                  <a:pos x="T6" y="T7"/>
                </a:cxn>
                <a:cxn ang="0">
                  <a:pos x="T8" y="T9"/>
                </a:cxn>
              </a:cxnLst>
              <a:rect l="0" t="0" r="r" b="b"/>
              <a:pathLst>
                <a:path w="599" h="928">
                  <a:moveTo>
                    <a:pt x="0" y="570"/>
                  </a:moveTo>
                  <a:lnTo>
                    <a:pt x="599" y="0"/>
                  </a:lnTo>
                  <a:lnTo>
                    <a:pt x="599" y="618"/>
                  </a:lnTo>
                  <a:lnTo>
                    <a:pt x="0" y="928"/>
                  </a:lnTo>
                  <a:lnTo>
                    <a:pt x="0" y="570"/>
                  </a:lnTo>
                  <a:close/>
                </a:path>
              </a:pathLst>
            </a:custGeom>
            <a:solidFill>
              <a:schemeClr val="tx2">
                <a:lumMod val="75000"/>
              </a:schemeClr>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8" name="Freeform 17">
              <a:extLst>
                <a:ext uri="{FF2B5EF4-FFF2-40B4-BE49-F238E27FC236}">
                  <a16:creationId xmlns:a16="http://schemas.microsoft.com/office/drawing/2014/main" id="{731A15F3-B06B-4E5F-B8C3-00B35FE7880B}"/>
                </a:ext>
              </a:extLst>
            </p:cNvPr>
            <p:cNvSpPr>
              <a:spLocks/>
            </p:cNvSpPr>
            <p:nvPr/>
          </p:nvSpPr>
          <p:spPr bwMode="auto">
            <a:xfrm rot="10800000">
              <a:off x="5587221" y="4539229"/>
              <a:ext cx="837338" cy="1037899"/>
            </a:xfrm>
            <a:custGeom>
              <a:avLst/>
              <a:gdLst>
                <a:gd name="T0" fmla="*/ 542 w 542"/>
                <a:gd name="T1" fmla="*/ 0 h 677"/>
                <a:gd name="T2" fmla="*/ 0 w 542"/>
                <a:gd name="T3" fmla="*/ 677 h 677"/>
                <a:gd name="T4" fmla="*/ 542 w 542"/>
                <a:gd name="T5" fmla="*/ 677 h 677"/>
                <a:gd name="T6" fmla="*/ 542 w 542"/>
                <a:gd name="T7" fmla="*/ 0 h 677"/>
              </a:gdLst>
              <a:ahLst/>
              <a:cxnLst>
                <a:cxn ang="0">
                  <a:pos x="T0" y="T1"/>
                </a:cxn>
                <a:cxn ang="0">
                  <a:pos x="T2" y="T3"/>
                </a:cxn>
                <a:cxn ang="0">
                  <a:pos x="T4" y="T5"/>
                </a:cxn>
                <a:cxn ang="0">
                  <a:pos x="T6" y="T7"/>
                </a:cxn>
              </a:cxnLst>
              <a:rect l="0" t="0" r="r" b="b"/>
              <a:pathLst>
                <a:path w="542" h="677">
                  <a:moveTo>
                    <a:pt x="542" y="0"/>
                  </a:moveTo>
                  <a:lnTo>
                    <a:pt x="0" y="677"/>
                  </a:lnTo>
                  <a:lnTo>
                    <a:pt x="542" y="677"/>
                  </a:lnTo>
                  <a:lnTo>
                    <a:pt x="542" y="0"/>
                  </a:lnTo>
                  <a:close/>
                </a:path>
              </a:pathLst>
            </a:custGeom>
            <a:solidFill>
              <a:schemeClr val="tx2">
                <a:lumMod val="60000"/>
                <a:lumOff val="40000"/>
              </a:schemeClr>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9" name="Rectangle 8">
              <a:extLst>
                <a:ext uri="{FF2B5EF4-FFF2-40B4-BE49-F238E27FC236}">
                  <a16:creationId xmlns:a16="http://schemas.microsoft.com/office/drawing/2014/main" id="{D217B93E-E49C-4F8C-908A-302EB17BDC16}"/>
                </a:ext>
              </a:extLst>
            </p:cNvPr>
            <p:cNvSpPr>
              <a:spLocks noChangeArrowheads="1"/>
            </p:cNvSpPr>
            <p:nvPr/>
          </p:nvSpPr>
          <p:spPr bwMode="auto">
            <a:xfrm rot="10800000">
              <a:off x="0" y="1882591"/>
              <a:ext cx="3208768" cy="948979"/>
            </a:xfrm>
            <a:prstGeom prst="rect">
              <a:avLst/>
            </a:prstGeom>
            <a:solidFill>
              <a:schemeClr val="accent3"/>
            </a:solidFill>
            <a:ln>
              <a:noFill/>
            </a:ln>
          </p:spPr>
          <p:txBody>
            <a:bodyPr vert="horz" wrap="square" lIns="68544" tIns="34272" rIns="68544" bIns="34272" numCol="1" anchor="t" anchorCtr="0" compatLnSpc="1">
              <a:prstTxWarp prst="textNoShape">
                <a:avLst/>
              </a:prstTxWarp>
            </a:bodyPr>
            <a:lstStyle/>
            <a:p>
              <a:endParaRPr lang="en-US" sz="2700" dirty="0">
                <a:solidFill>
                  <a:schemeClr val="tx2"/>
                </a:solidFill>
                <a:latin typeface="Arial"/>
              </a:endParaRPr>
            </a:p>
          </p:txBody>
        </p:sp>
        <p:sp>
          <p:nvSpPr>
            <p:cNvPr id="10" name="Rectangle 12">
              <a:extLst>
                <a:ext uri="{FF2B5EF4-FFF2-40B4-BE49-F238E27FC236}">
                  <a16:creationId xmlns:a16="http://schemas.microsoft.com/office/drawing/2014/main" id="{90C37280-9308-4A55-814F-36C9FAC7D576}"/>
                </a:ext>
              </a:extLst>
            </p:cNvPr>
            <p:cNvSpPr>
              <a:spLocks noChangeArrowheads="1"/>
            </p:cNvSpPr>
            <p:nvPr/>
          </p:nvSpPr>
          <p:spPr bwMode="auto">
            <a:xfrm rot="10800000">
              <a:off x="4134165" y="2757981"/>
              <a:ext cx="1466970" cy="548845"/>
            </a:xfrm>
            <a:prstGeom prst="rect">
              <a:avLst/>
            </a:prstGeom>
            <a:solidFill>
              <a:schemeClr val="accent3"/>
            </a:solidFill>
            <a:ln>
              <a:noFill/>
            </a:ln>
          </p:spPr>
          <p:txBody>
            <a:bodyPr vert="horz" wrap="square" lIns="68544" tIns="34272" rIns="68544" bIns="34272" numCol="1" anchor="t" anchorCtr="0" compatLnSpc="1">
              <a:prstTxWarp prst="textNoShape">
                <a:avLst/>
              </a:prstTxWarp>
            </a:bodyPr>
            <a:lstStyle/>
            <a:p>
              <a:endParaRPr lang="en-US" sz="2700" dirty="0">
                <a:solidFill>
                  <a:schemeClr val="tx2"/>
                </a:solidFill>
                <a:latin typeface="Arial"/>
              </a:endParaRPr>
            </a:p>
          </p:txBody>
        </p:sp>
        <p:sp>
          <p:nvSpPr>
            <p:cNvPr id="11" name="Freeform 14">
              <a:extLst>
                <a:ext uri="{FF2B5EF4-FFF2-40B4-BE49-F238E27FC236}">
                  <a16:creationId xmlns:a16="http://schemas.microsoft.com/office/drawing/2014/main" id="{9D5514E6-4FB1-4417-8531-B77F11EE0C76}"/>
                </a:ext>
              </a:extLst>
            </p:cNvPr>
            <p:cNvSpPr>
              <a:spLocks/>
            </p:cNvSpPr>
            <p:nvPr/>
          </p:nvSpPr>
          <p:spPr bwMode="auto">
            <a:xfrm rot="10800000">
              <a:off x="3208768" y="1882590"/>
              <a:ext cx="925398" cy="1424236"/>
            </a:xfrm>
            <a:custGeom>
              <a:avLst/>
              <a:gdLst>
                <a:gd name="T0" fmla="*/ 0 w 599"/>
                <a:gd name="T1" fmla="*/ 358 h 929"/>
                <a:gd name="T2" fmla="*/ 599 w 599"/>
                <a:gd name="T3" fmla="*/ 929 h 929"/>
                <a:gd name="T4" fmla="*/ 599 w 599"/>
                <a:gd name="T5" fmla="*/ 310 h 929"/>
                <a:gd name="T6" fmla="*/ 0 w 599"/>
                <a:gd name="T7" fmla="*/ 0 h 929"/>
                <a:gd name="T8" fmla="*/ 0 w 599"/>
                <a:gd name="T9" fmla="*/ 358 h 929"/>
              </a:gdLst>
              <a:ahLst/>
              <a:cxnLst>
                <a:cxn ang="0">
                  <a:pos x="T0" y="T1"/>
                </a:cxn>
                <a:cxn ang="0">
                  <a:pos x="T2" y="T3"/>
                </a:cxn>
                <a:cxn ang="0">
                  <a:pos x="T4" y="T5"/>
                </a:cxn>
                <a:cxn ang="0">
                  <a:pos x="T6" y="T7"/>
                </a:cxn>
                <a:cxn ang="0">
                  <a:pos x="T8" y="T9"/>
                </a:cxn>
              </a:cxnLst>
              <a:rect l="0" t="0" r="r" b="b"/>
              <a:pathLst>
                <a:path w="599" h="929">
                  <a:moveTo>
                    <a:pt x="0" y="358"/>
                  </a:moveTo>
                  <a:lnTo>
                    <a:pt x="599" y="929"/>
                  </a:lnTo>
                  <a:lnTo>
                    <a:pt x="599" y="310"/>
                  </a:lnTo>
                  <a:lnTo>
                    <a:pt x="0" y="0"/>
                  </a:lnTo>
                  <a:lnTo>
                    <a:pt x="0" y="358"/>
                  </a:lnTo>
                  <a:close/>
                </a:path>
              </a:pathLst>
            </a:custGeom>
            <a:solidFill>
              <a:schemeClr val="accent3">
                <a:lumMod val="50000"/>
              </a:schemeClr>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12" name="Freeform 18">
              <a:extLst>
                <a:ext uri="{FF2B5EF4-FFF2-40B4-BE49-F238E27FC236}">
                  <a16:creationId xmlns:a16="http://schemas.microsoft.com/office/drawing/2014/main" id="{C95841AD-B27A-47BC-BE98-50CC945D8A14}"/>
                </a:ext>
              </a:extLst>
            </p:cNvPr>
            <p:cNvSpPr>
              <a:spLocks/>
            </p:cNvSpPr>
            <p:nvPr/>
          </p:nvSpPr>
          <p:spPr bwMode="auto">
            <a:xfrm rot="10800000">
              <a:off x="5582928" y="2267395"/>
              <a:ext cx="837338" cy="1039431"/>
            </a:xfrm>
            <a:custGeom>
              <a:avLst/>
              <a:gdLst>
                <a:gd name="T0" fmla="*/ 542 w 542"/>
                <a:gd name="T1" fmla="*/ 678 h 678"/>
                <a:gd name="T2" fmla="*/ 0 w 542"/>
                <a:gd name="T3" fmla="*/ 0 h 678"/>
                <a:gd name="T4" fmla="*/ 542 w 542"/>
                <a:gd name="T5" fmla="*/ 0 h 678"/>
                <a:gd name="T6" fmla="*/ 542 w 542"/>
                <a:gd name="T7" fmla="*/ 678 h 678"/>
              </a:gdLst>
              <a:ahLst/>
              <a:cxnLst>
                <a:cxn ang="0">
                  <a:pos x="T0" y="T1"/>
                </a:cxn>
                <a:cxn ang="0">
                  <a:pos x="T2" y="T3"/>
                </a:cxn>
                <a:cxn ang="0">
                  <a:pos x="T4" y="T5"/>
                </a:cxn>
                <a:cxn ang="0">
                  <a:pos x="T6" y="T7"/>
                </a:cxn>
              </a:cxnLst>
              <a:rect l="0" t="0" r="r" b="b"/>
              <a:pathLst>
                <a:path w="542" h="678">
                  <a:moveTo>
                    <a:pt x="542" y="678"/>
                  </a:moveTo>
                  <a:lnTo>
                    <a:pt x="0" y="0"/>
                  </a:lnTo>
                  <a:lnTo>
                    <a:pt x="542" y="0"/>
                  </a:lnTo>
                  <a:lnTo>
                    <a:pt x="542" y="678"/>
                  </a:lnTo>
                  <a:close/>
                </a:path>
              </a:pathLst>
            </a:custGeom>
            <a:solidFill>
              <a:schemeClr val="accent3"/>
            </a:solidFill>
            <a:ln>
              <a:noFill/>
            </a:ln>
          </p:spPr>
          <p:txBody>
            <a:bodyPr vert="horz" wrap="square" lIns="68544" tIns="34272" rIns="68544" bIns="34272" numCol="1" anchor="t" anchorCtr="0" compatLnSpc="1">
              <a:prstTxWarp prst="textNoShape">
                <a:avLst/>
              </a:prstTxWarp>
            </a:bodyPr>
            <a:lstStyle/>
            <a:p>
              <a:endParaRPr lang="en-US" sz="2700" dirty="0">
                <a:solidFill>
                  <a:schemeClr val="tx2"/>
                </a:solidFill>
                <a:latin typeface="Arial"/>
              </a:endParaRPr>
            </a:p>
          </p:txBody>
        </p:sp>
        <p:sp>
          <p:nvSpPr>
            <p:cNvPr id="13" name="Freeform 7">
              <a:extLst>
                <a:ext uri="{FF2B5EF4-FFF2-40B4-BE49-F238E27FC236}">
                  <a16:creationId xmlns:a16="http://schemas.microsoft.com/office/drawing/2014/main" id="{A3D6921D-8553-4FEA-9BE5-C9521297A6B9}"/>
                </a:ext>
              </a:extLst>
            </p:cNvPr>
            <p:cNvSpPr>
              <a:spLocks/>
            </p:cNvSpPr>
            <p:nvPr/>
          </p:nvSpPr>
          <p:spPr bwMode="auto">
            <a:xfrm rot="10800000">
              <a:off x="0" y="2927243"/>
              <a:ext cx="3208768" cy="947447"/>
            </a:xfrm>
            <a:custGeom>
              <a:avLst/>
              <a:gdLst>
                <a:gd name="T0" fmla="*/ 0 w 878"/>
                <a:gd name="T1" fmla="*/ 0 h 261"/>
                <a:gd name="T2" fmla="*/ 878 w 878"/>
                <a:gd name="T3" fmla="*/ 0 h 261"/>
                <a:gd name="T4" fmla="*/ 878 w 878"/>
                <a:gd name="T5" fmla="*/ 261 h 261"/>
                <a:gd name="T6" fmla="*/ 0 w 878"/>
                <a:gd name="T7" fmla="*/ 261 h 261"/>
                <a:gd name="T8" fmla="*/ 0 w 878"/>
                <a:gd name="T9" fmla="*/ 0 h 261"/>
              </a:gdLst>
              <a:ahLst/>
              <a:cxnLst>
                <a:cxn ang="0">
                  <a:pos x="T0" y="T1"/>
                </a:cxn>
                <a:cxn ang="0">
                  <a:pos x="T2" y="T3"/>
                </a:cxn>
                <a:cxn ang="0">
                  <a:pos x="T4" y="T5"/>
                </a:cxn>
                <a:cxn ang="0">
                  <a:pos x="T6" y="T7"/>
                </a:cxn>
                <a:cxn ang="0">
                  <a:pos x="T8" y="T9"/>
                </a:cxn>
              </a:cxnLst>
              <a:rect l="0" t="0" r="r" b="b"/>
              <a:pathLst>
                <a:path w="878" h="261">
                  <a:moveTo>
                    <a:pt x="0" y="0"/>
                  </a:moveTo>
                  <a:cubicBezTo>
                    <a:pt x="275" y="0"/>
                    <a:pt x="604" y="0"/>
                    <a:pt x="878" y="0"/>
                  </a:cubicBezTo>
                  <a:cubicBezTo>
                    <a:pt x="878" y="87"/>
                    <a:pt x="878" y="174"/>
                    <a:pt x="878" y="261"/>
                  </a:cubicBezTo>
                  <a:cubicBezTo>
                    <a:pt x="604" y="261"/>
                    <a:pt x="275" y="261"/>
                    <a:pt x="0" y="261"/>
                  </a:cubicBezTo>
                  <a:cubicBezTo>
                    <a:pt x="0" y="174"/>
                    <a:pt x="0" y="87"/>
                    <a:pt x="0" y="0"/>
                  </a:cubicBezTo>
                  <a:close/>
                </a:path>
              </a:pathLst>
            </a:custGeom>
            <a:solidFill>
              <a:schemeClr val="accent1"/>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14" name="Freeform 11">
              <a:extLst>
                <a:ext uri="{FF2B5EF4-FFF2-40B4-BE49-F238E27FC236}">
                  <a16:creationId xmlns:a16="http://schemas.microsoft.com/office/drawing/2014/main" id="{D2E1EE24-0237-4F35-9C83-404EB020D073}"/>
                </a:ext>
              </a:extLst>
            </p:cNvPr>
            <p:cNvSpPr>
              <a:spLocks/>
            </p:cNvSpPr>
            <p:nvPr/>
          </p:nvSpPr>
          <p:spPr bwMode="auto">
            <a:xfrm rot="10800000">
              <a:off x="4134166" y="3351907"/>
              <a:ext cx="1435217" cy="547313"/>
            </a:xfrm>
            <a:custGeom>
              <a:avLst/>
              <a:gdLst>
                <a:gd name="T0" fmla="*/ 0 w 393"/>
                <a:gd name="T1" fmla="*/ 0 h 151"/>
                <a:gd name="T2" fmla="*/ 393 w 393"/>
                <a:gd name="T3" fmla="*/ 0 h 151"/>
                <a:gd name="T4" fmla="*/ 393 w 393"/>
                <a:gd name="T5" fmla="*/ 151 h 151"/>
                <a:gd name="T6" fmla="*/ 0 w 393"/>
                <a:gd name="T7" fmla="*/ 151 h 151"/>
                <a:gd name="T8" fmla="*/ 0 w 393"/>
                <a:gd name="T9" fmla="*/ 0 h 151"/>
              </a:gdLst>
              <a:ahLst/>
              <a:cxnLst>
                <a:cxn ang="0">
                  <a:pos x="T0" y="T1"/>
                </a:cxn>
                <a:cxn ang="0">
                  <a:pos x="T2" y="T3"/>
                </a:cxn>
                <a:cxn ang="0">
                  <a:pos x="T4" y="T5"/>
                </a:cxn>
                <a:cxn ang="0">
                  <a:pos x="T6" y="T7"/>
                </a:cxn>
                <a:cxn ang="0">
                  <a:pos x="T8" y="T9"/>
                </a:cxn>
              </a:cxnLst>
              <a:rect l="0" t="0" r="r" b="b"/>
              <a:pathLst>
                <a:path w="393" h="151">
                  <a:moveTo>
                    <a:pt x="0" y="0"/>
                  </a:moveTo>
                  <a:cubicBezTo>
                    <a:pt x="131" y="0"/>
                    <a:pt x="262" y="0"/>
                    <a:pt x="393" y="0"/>
                  </a:cubicBezTo>
                  <a:cubicBezTo>
                    <a:pt x="393" y="50"/>
                    <a:pt x="393" y="101"/>
                    <a:pt x="393" y="151"/>
                  </a:cubicBezTo>
                  <a:cubicBezTo>
                    <a:pt x="262" y="151"/>
                    <a:pt x="131" y="151"/>
                    <a:pt x="0" y="151"/>
                  </a:cubicBezTo>
                  <a:cubicBezTo>
                    <a:pt x="0" y="101"/>
                    <a:pt x="0" y="50"/>
                    <a:pt x="0" y="0"/>
                  </a:cubicBezTo>
                  <a:close/>
                </a:path>
              </a:pathLst>
            </a:custGeom>
            <a:solidFill>
              <a:schemeClr val="accent1"/>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15" name="Freeform 15">
              <a:extLst>
                <a:ext uri="{FF2B5EF4-FFF2-40B4-BE49-F238E27FC236}">
                  <a16:creationId xmlns:a16="http://schemas.microsoft.com/office/drawing/2014/main" id="{039FDA7B-DFD4-47E3-B240-D32392CB7F9B}"/>
                </a:ext>
              </a:extLst>
            </p:cNvPr>
            <p:cNvSpPr>
              <a:spLocks/>
            </p:cNvSpPr>
            <p:nvPr/>
          </p:nvSpPr>
          <p:spPr bwMode="auto">
            <a:xfrm rot="10800000">
              <a:off x="3208768" y="2927242"/>
              <a:ext cx="925398" cy="971976"/>
            </a:xfrm>
            <a:custGeom>
              <a:avLst/>
              <a:gdLst>
                <a:gd name="T0" fmla="*/ 599 w 599"/>
                <a:gd name="T1" fmla="*/ 16 h 634"/>
                <a:gd name="T2" fmla="*/ 599 w 599"/>
                <a:gd name="T3" fmla="*/ 634 h 634"/>
                <a:gd name="T4" fmla="*/ 0 w 599"/>
                <a:gd name="T5" fmla="*/ 357 h 634"/>
                <a:gd name="T6" fmla="*/ 0 w 599"/>
                <a:gd name="T7" fmla="*/ 0 h 634"/>
                <a:gd name="T8" fmla="*/ 599 w 599"/>
                <a:gd name="T9" fmla="*/ 16 h 634"/>
              </a:gdLst>
              <a:ahLst/>
              <a:cxnLst>
                <a:cxn ang="0">
                  <a:pos x="T0" y="T1"/>
                </a:cxn>
                <a:cxn ang="0">
                  <a:pos x="T2" y="T3"/>
                </a:cxn>
                <a:cxn ang="0">
                  <a:pos x="T4" y="T5"/>
                </a:cxn>
                <a:cxn ang="0">
                  <a:pos x="T6" y="T7"/>
                </a:cxn>
                <a:cxn ang="0">
                  <a:pos x="T8" y="T9"/>
                </a:cxn>
              </a:cxnLst>
              <a:rect l="0" t="0" r="r" b="b"/>
              <a:pathLst>
                <a:path w="599" h="634">
                  <a:moveTo>
                    <a:pt x="599" y="16"/>
                  </a:moveTo>
                  <a:lnTo>
                    <a:pt x="599" y="634"/>
                  </a:lnTo>
                  <a:lnTo>
                    <a:pt x="0" y="357"/>
                  </a:lnTo>
                  <a:lnTo>
                    <a:pt x="0" y="0"/>
                  </a:lnTo>
                  <a:lnTo>
                    <a:pt x="599" y="16"/>
                  </a:lnTo>
                  <a:close/>
                </a:path>
              </a:pathLst>
            </a:custGeom>
            <a:solidFill>
              <a:schemeClr val="accent1">
                <a:lumMod val="50000"/>
              </a:schemeClr>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16" name="Freeform 20">
              <a:extLst>
                <a:ext uri="{FF2B5EF4-FFF2-40B4-BE49-F238E27FC236}">
                  <a16:creationId xmlns:a16="http://schemas.microsoft.com/office/drawing/2014/main" id="{4724F95E-382F-458D-85E1-11DC226391FF}"/>
                </a:ext>
              </a:extLst>
            </p:cNvPr>
            <p:cNvSpPr>
              <a:spLocks/>
            </p:cNvSpPr>
            <p:nvPr/>
          </p:nvSpPr>
          <p:spPr bwMode="auto">
            <a:xfrm rot="10800000">
              <a:off x="5557170" y="3351907"/>
              <a:ext cx="1342523" cy="547313"/>
            </a:xfrm>
            <a:custGeom>
              <a:avLst/>
              <a:gdLst>
                <a:gd name="T0" fmla="*/ 0 w 367"/>
                <a:gd name="T1" fmla="*/ 0 h 151"/>
                <a:gd name="T2" fmla="*/ 121 w 367"/>
                <a:gd name="T3" fmla="*/ 151 h 151"/>
                <a:gd name="T4" fmla="*/ 367 w 367"/>
                <a:gd name="T5" fmla="*/ 151 h 151"/>
                <a:gd name="T6" fmla="*/ 367 w 367"/>
                <a:gd name="T7" fmla="*/ 0 h 151"/>
                <a:gd name="T8" fmla="*/ 0 w 367"/>
                <a:gd name="T9" fmla="*/ 0 h 151"/>
              </a:gdLst>
              <a:ahLst/>
              <a:cxnLst>
                <a:cxn ang="0">
                  <a:pos x="T0" y="T1"/>
                </a:cxn>
                <a:cxn ang="0">
                  <a:pos x="T2" y="T3"/>
                </a:cxn>
                <a:cxn ang="0">
                  <a:pos x="T4" y="T5"/>
                </a:cxn>
                <a:cxn ang="0">
                  <a:pos x="T6" y="T7"/>
                </a:cxn>
                <a:cxn ang="0">
                  <a:pos x="T8" y="T9"/>
                </a:cxn>
              </a:cxnLst>
              <a:rect l="0" t="0" r="r" b="b"/>
              <a:pathLst>
                <a:path w="367" h="151">
                  <a:moveTo>
                    <a:pt x="0" y="0"/>
                  </a:moveTo>
                  <a:cubicBezTo>
                    <a:pt x="121" y="151"/>
                    <a:pt x="121" y="151"/>
                    <a:pt x="121" y="151"/>
                  </a:cubicBezTo>
                  <a:cubicBezTo>
                    <a:pt x="203" y="151"/>
                    <a:pt x="285" y="151"/>
                    <a:pt x="367" y="151"/>
                  </a:cubicBezTo>
                  <a:cubicBezTo>
                    <a:pt x="367" y="0"/>
                    <a:pt x="367" y="0"/>
                    <a:pt x="367" y="0"/>
                  </a:cubicBezTo>
                  <a:cubicBezTo>
                    <a:pt x="245" y="0"/>
                    <a:pt x="122" y="0"/>
                    <a:pt x="0" y="0"/>
                  </a:cubicBezTo>
                  <a:close/>
                </a:path>
              </a:pathLst>
            </a:custGeom>
            <a:solidFill>
              <a:schemeClr val="accent1"/>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17" name="Freeform 6">
              <a:extLst>
                <a:ext uri="{FF2B5EF4-FFF2-40B4-BE49-F238E27FC236}">
                  <a16:creationId xmlns:a16="http://schemas.microsoft.com/office/drawing/2014/main" id="{B2778028-48AA-4CB2-91D2-174B6D9BFDD1}"/>
                </a:ext>
              </a:extLst>
            </p:cNvPr>
            <p:cNvSpPr>
              <a:spLocks/>
            </p:cNvSpPr>
            <p:nvPr/>
          </p:nvSpPr>
          <p:spPr bwMode="auto">
            <a:xfrm rot="10800000">
              <a:off x="0" y="3973988"/>
              <a:ext cx="3208768" cy="947447"/>
            </a:xfrm>
            <a:custGeom>
              <a:avLst/>
              <a:gdLst>
                <a:gd name="T0" fmla="*/ 0 w 878"/>
                <a:gd name="T1" fmla="*/ 0 h 261"/>
                <a:gd name="T2" fmla="*/ 878 w 878"/>
                <a:gd name="T3" fmla="*/ 0 h 261"/>
                <a:gd name="T4" fmla="*/ 878 w 878"/>
                <a:gd name="T5" fmla="*/ 261 h 261"/>
                <a:gd name="T6" fmla="*/ 0 w 878"/>
                <a:gd name="T7" fmla="*/ 261 h 261"/>
                <a:gd name="T8" fmla="*/ 0 w 878"/>
                <a:gd name="T9" fmla="*/ 0 h 261"/>
              </a:gdLst>
              <a:ahLst/>
              <a:cxnLst>
                <a:cxn ang="0">
                  <a:pos x="T0" y="T1"/>
                </a:cxn>
                <a:cxn ang="0">
                  <a:pos x="T2" y="T3"/>
                </a:cxn>
                <a:cxn ang="0">
                  <a:pos x="T4" y="T5"/>
                </a:cxn>
                <a:cxn ang="0">
                  <a:pos x="T6" y="T7"/>
                </a:cxn>
                <a:cxn ang="0">
                  <a:pos x="T8" y="T9"/>
                </a:cxn>
              </a:cxnLst>
              <a:rect l="0" t="0" r="r" b="b"/>
              <a:pathLst>
                <a:path w="878" h="261">
                  <a:moveTo>
                    <a:pt x="0" y="0"/>
                  </a:moveTo>
                  <a:cubicBezTo>
                    <a:pt x="275" y="0"/>
                    <a:pt x="604" y="0"/>
                    <a:pt x="878" y="0"/>
                  </a:cubicBezTo>
                  <a:cubicBezTo>
                    <a:pt x="878" y="87"/>
                    <a:pt x="878" y="174"/>
                    <a:pt x="878" y="261"/>
                  </a:cubicBezTo>
                  <a:cubicBezTo>
                    <a:pt x="604" y="261"/>
                    <a:pt x="275" y="261"/>
                    <a:pt x="0" y="261"/>
                  </a:cubicBezTo>
                  <a:cubicBezTo>
                    <a:pt x="0" y="174"/>
                    <a:pt x="0" y="87"/>
                    <a:pt x="0" y="0"/>
                  </a:cubicBezTo>
                  <a:close/>
                </a:path>
              </a:pathLst>
            </a:custGeom>
            <a:solidFill>
              <a:schemeClr val="accent2"/>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18" name="Freeform 10">
              <a:extLst>
                <a:ext uri="{FF2B5EF4-FFF2-40B4-BE49-F238E27FC236}">
                  <a16:creationId xmlns:a16="http://schemas.microsoft.com/office/drawing/2014/main" id="{37E8F46F-A78F-45CB-98AA-BAC0115F4D1D}"/>
                </a:ext>
              </a:extLst>
            </p:cNvPr>
            <p:cNvSpPr>
              <a:spLocks/>
            </p:cNvSpPr>
            <p:nvPr/>
          </p:nvSpPr>
          <p:spPr bwMode="auto">
            <a:xfrm rot="10800000">
              <a:off x="4134166" y="3947927"/>
              <a:ext cx="1435217" cy="548845"/>
            </a:xfrm>
            <a:custGeom>
              <a:avLst/>
              <a:gdLst>
                <a:gd name="T0" fmla="*/ 0 w 393"/>
                <a:gd name="T1" fmla="*/ 0 h 151"/>
                <a:gd name="T2" fmla="*/ 393 w 393"/>
                <a:gd name="T3" fmla="*/ 0 h 151"/>
                <a:gd name="T4" fmla="*/ 393 w 393"/>
                <a:gd name="T5" fmla="*/ 151 h 151"/>
                <a:gd name="T6" fmla="*/ 0 w 393"/>
                <a:gd name="T7" fmla="*/ 151 h 151"/>
                <a:gd name="T8" fmla="*/ 0 w 393"/>
                <a:gd name="T9" fmla="*/ 0 h 151"/>
              </a:gdLst>
              <a:ahLst/>
              <a:cxnLst>
                <a:cxn ang="0">
                  <a:pos x="T0" y="T1"/>
                </a:cxn>
                <a:cxn ang="0">
                  <a:pos x="T2" y="T3"/>
                </a:cxn>
                <a:cxn ang="0">
                  <a:pos x="T4" y="T5"/>
                </a:cxn>
                <a:cxn ang="0">
                  <a:pos x="T6" y="T7"/>
                </a:cxn>
                <a:cxn ang="0">
                  <a:pos x="T8" y="T9"/>
                </a:cxn>
              </a:cxnLst>
              <a:rect l="0" t="0" r="r" b="b"/>
              <a:pathLst>
                <a:path w="393" h="151">
                  <a:moveTo>
                    <a:pt x="0" y="0"/>
                  </a:moveTo>
                  <a:cubicBezTo>
                    <a:pt x="131" y="0"/>
                    <a:pt x="262" y="0"/>
                    <a:pt x="393" y="0"/>
                  </a:cubicBezTo>
                  <a:cubicBezTo>
                    <a:pt x="393" y="50"/>
                    <a:pt x="393" y="101"/>
                    <a:pt x="393" y="151"/>
                  </a:cubicBezTo>
                  <a:cubicBezTo>
                    <a:pt x="262" y="151"/>
                    <a:pt x="131" y="151"/>
                    <a:pt x="0" y="151"/>
                  </a:cubicBezTo>
                  <a:cubicBezTo>
                    <a:pt x="0" y="101"/>
                    <a:pt x="0" y="50"/>
                    <a:pt x="0" y="0"/>
                  </a:cubicBezTo>
                  <a:close/>
                </a:path>
              </a:pathLst>
            </a:custGeom>
            <a:solidFill>
              <a:schemeClr val="accent2"/>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19" name="Freeform 16">
              <a:extLst>
                <a:ext uri="{FF2B5EF4-FFF2-40B4-BE49-F238E27FC236}">
                  <a16:creationId xmlns:a16="http://schemas.microsoft.com/office/drawing/2014/main" id="{1B17AFE9-A7F6-428E-B3DC-E8706E38A9B2}"/>
                </a:ext>
              </a:extLst>
            </p:cNvPr>
            <p:cNvSpPr>
              <a:spLocks/>
            </p:cNvSpPr>
            <p:nvPr/>
          </p:nvSpPr>
          <p:spPr bwMode="auto">
            <a:xfrm rot="10800000">
              <a:off x="3208768" y="3947924"/>
              <a:ext cx="925398" cy="973510"/>
            </a:xfrm>
            <a:custGeom>
              <a:avLst/>
              <a:gdLst>
                <a:gd name="T0" fmla="*/ 599 w 599"/>
                <a:gd name="T1" fmla="*/ 618 h 635"/>
                <a:gd name="T2" fmla="*/ 599 w 599"/>
                <a:gd name="T3" fmla="*/ 0 h 635"/>
                <a:gd name="T4" fmla="*/ 0 w 599"/>
                <a:gd name="T5" fmla="*/ 277 h 635"/>
                <a:gd name="T6" fmla="*/ 0 w 599"/>
                <a:gd name="T7" fmla="*/ 635 h 635"/>
                <a:gd name="T8" fmla="*/ 599 w 599"/>
                <a:gd name="T9" fmla="*/ 618 h 635"/>
              </a:gdLst>
              <a:ahLst/>
              <a:cxnLst>
                <a:cxn ang="0">
                  <a:pos x="T0" y="T1"/>
                </a:cxn>
                <a:cxn ang="0">
                  <a:pos x="T2" y="T3"/>
                </a:cxn>
                <a:cxn ang="0">
                  <a:pos x="T4" y="T5"/>
                </a:cxn>
                <a:cxn ang="0">
                  <a:pos x="T6" y="T7"/>
                </a:cxn>
                <a:cxn ang="0">
                  <a:pos x="T8" y="T9"/>
                </a:cxn>
              </a:cxnLst>
              <a:rect l="0" t="0" r="r" b="b"/>
              <a:pathLst>
                <a:path w="599" h="635">
                  <a:moveTo>
                    <a:pt x="599" y="618"/>
                  </a:moveTo>
                  <a:lnTo>
                    <a:pt x="599" y="0"/>
                  </a:lnTo>
                  <a:lnTo>
                    <a:pt x="0" y="277"/>
                  </a:lnTo>
                  <a:lnTo>
                    <a:pt x="0" y="635"/>
                  </a:lnTo>
                  <a:lnTo>
                    <a:pt x="599" y="618"/>
                  </a:lnTo>
                  <a:close/>
                </a:path>
              </a:pathLst>
            </a:custGeom>
            <a:solidFill>
              <a:schemeClr val="accent2">
                <a:lumMod val="75000"/>
              </a:schemeClr>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sp>
          <p:nvSpPr>
            <p:cNvPr id="20" name="Freeform 21">
              <a:extLst>
                <a:ext uri="{FF2B5EF4-FFF2-40B4-BE49-F238E27FC236}">
                  <a16:creationId xmlns:a16="http://schemas.microsoft.com/office/drawing/2014/main" id="{05694C73-76BA-4472-94C4-8612F1C04304}"/>
                </a:ext>
              </a:extLst>
            </p:cNvPr>
            <p:cNvSpPr>
              <a:spLocks/>
            </p:cNvSpPr>
            <p:nvPr/>
          </p:nvSpPr>
          <p:spPr bwMode="auto">
            <a:xfrm rot="10800000">
              <a:off x="5557170" y="3947927"/>
              <a:ext cx="1342523" cy="548845"/>
            </a:xfrm>
            <a:custGeom>
              <a:avLst/>
              <a:gdLst>
                <a:gd name="T0" fmla="*/ 121 w 367"/>
                <a:gd name="T1" fmla="*/ 0 h 151"/>
                <a:gd name="T2" fmla="*/ 0 w 367"/>
                <a:gd name="T3" fmla="*/ 151 h 151"/>
                <a:gd name="T4" fmla="*/ 367 w 367"/>
                <a:gd name="T5" fmla="*/ 151 h 151"/>
                <a:gd name="T6" fmla="*/ 367 w 367"/>
                <a:gd name="T7" fmla="*/ 0 h 151"/>
                <a:gd name="T8" fmla="*/ 121 w 367"/>
                <a:gd name="T9" fmla="*/ 0 h 151"/>
              </a:gdLst>
              <a:ahLst/>
              <a:cxnLst>
                <a:cxn ang="0">
                  <a:pos x="T0" y="T1"/>
                </a:cxn>
                <a:cxn ang="0">
                  <a:pos x="T2" y="T3"/>
                </a:cxn>
                <a:cxn ang="0">
                  <a:pos x="T4" y="T5"/>
                </a:cxn>
                <a:cxn ang="0">
                  <a:pos x="T6" y="T7"/>
                </a:cxn>
                <a:cxn ang="0">
                  <a:pos x="T8" y="T9"/>
                </a:cxn>
              </a:cxnLst>
              <a:rect l="0" t="0" r="r" b="b"/>
              <a:pathLst>
                <a:path w="367" h="151">
                  <a:moveTo>
                    <a:pt x="121" y="0"/>
                  </a:moveTo>
                  <a:cubicBezTo>
                    <a:pt x="0" y="151"/>
                    <a:pt x="0" y="151"/>
                    <a:pt x="0" y="151"/>
                  </a:cubicBezTo>
                  <a:cubicBezTo>
                    <a:pt x="122" y="151"/>
                    <a:pt x="245" y="151"/>
                    <a:pt x="367" y="151"/>
                  </a:cubicBezTo>
                  <a:cubicBezTo>
                    <a:pt x="367" y="0"/>
                    <a:pt x="367" y="0"/>
                    <a:pt x="367" y="0"/>
                  </a:cubicBezTo>
                  <a:cubicBezTo>
                    <a:pt x="285" y="0"/>
                    <a:pt x="203" y="0"/>
                    <a:pt x="121" y="0"/>
                  </a:cubicBezTo>
                  <a:close/>
                </a:path>
              </a:pathLst>
            </a:custGeom>
            <a:solidFill>
              <a:schemeClr val="accent2"/>
            </a:solidFill>
            <a:ln>
              <a:noFill/>
            </a:ln>
          </p:spPr>
          <p:txBody>
            <a:bodyPr vert="horz" wrap="square" lIns="68544" tIns="34272" rIns="68544" bIns="34272" numCol="1" anchor="t" anchorCtr="0" compatLnSpc="1">
              <a:prstTxWarp prst="textNoShape">
                <a:avLst/>
              </a:prstTxWarp>
            </a:bodyPr>
            <a:lstStyle/>
            <a:p>
              <a:endParaRPr lang="en-US" sz="2700" dirty="0">
                <a:latin typeface="Arial"/>
              </a:endParaRPr>
            </a:p>
          </p:txBody>
        </p:sp>
      </p:grpSp>
      <p:sp>
        <p:nvSpPr>
          <p:cNvPr id="21" name="Shape 2554">
            <a:extLst>
              <a:ext uri="{FF2B5EF4-FFF2-40B4-BE49-F238E27FC236}">
                <a16:creationId xmlns:a16="http://schemas.microsoft.com/office/drawing/2014/main" id="{73FF15EF-AA3D-419A-999F-C794E0613603}"/>
              </a:ext>
            </a:extLst>
          </p:cNvPr>
          <p:cNvSpPr/>
          <p:nvPr/>
        </p:nvSpPr>
        <p:spPr>
          <a:xfrm>
            <a:off x="1225993" y="3176231"/>
            <a:ext cx="495655" cy="450479"/>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tx1"/>
          </a:solidFill>
          <a:ln w="12700">
            <a:miter lim="400000"/>
          </a:ln>
        </p:spPr>
        <p:txBody>
          <a:bodyPr lIns="19041" tIns="19041" rIns="19041" bIns="19041" anchor="ctr"/>
          <a:lstStyle/>
          <a:p>
            <a:pPr defTabSz="22847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67" dirty="0">
              <a:latin typeface="Arial" pitchFamily="34" charset="0"/>
              <a:cs typeface="Arial" pitchFamily="34" charset="0"/>
            </a:endParaRPr>
          </a:p>
        </p:txBody>
      </p:sp>
      <p:sp>
        <p:nvSpPr>
          <p:cNvPr id="22" name="Shape 2622">
            <a:extLst>
              <a:ext uri="{FF2B5EF4-FFF2-40B4-BE49-F238E27FC236}">
                <a16:creationId xmlns:a16="http://schemas.microsoft.com/office/drawing/2014/main" id="{14576242-00BF-4857-9E45-2298360B6A73}"/>
              </a:ext>
            </a:extLst>
          </p:cNvPr>
          <p:cNvSpPr/>
          <p:nvPr/>
        </p:nvSpPr>
        <p:spPr>
          <a:xfrm>
            <a:off x="1225993" y="2113066"/>
            <a:ext cx="495655" cy="495526"/>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chemeClr val="tx1"/>
          </a:solidFill>
          <a:ln w="12700">
            <a:miter lim="400000"/>
          </a:ln>
        </p:spPr>
        <p:txBody>
          <a:bodyPr lIns="19041" tIns="19041" rIns="19041" bIns="19041" anchor="ctr"/>
          <a:lstStyle/>
          <a:p>
            <a:pPr defTabSz="22847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67" dirty="0">
              <a:latin typeface="Arial" pitchFamily="34" charset="0"/>
              <a:cs typeface="Arial" pitchFamily="34" charset="0"/>
            </a:endParaRPr>
          </a:p>
        </p:txBody>
      </p:sp>
      <p:sp>
        <p:nvSpPr>
          <p:cNvPr id="23" name="Shape 2587">
            <a:extLst>
              <a:ext uri="{FF2B5EF4-FFF2-40B4-BE49-F238E27FC236}">
                <a16:creationId xmlns:a16="http://schemas.microsoft.com/office/drawing/2014/main" id="{EEFE46F4-4CCF-4FBF-912F-6201CA258B74}"/>
              </a:ext>
            </a:extLst>
          </p:cNvPr>
          <p:cNvSpPr/>
          <p:nvPr/>
        </p:nvSpPr>
        <p:spPr>
          <a:xfrm>
            <a:off x="1246141" y="5241963"/>
            <a:ext cx="495655" cy="49552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solidFill>
          <a:ln w="12700">
            <a:miter lim="400000"/>
          </a:ln>
        </p:spPr>
        <p:txBody>
          <a:bodyPr lIns="19041" tIns="19041" rIns="19041" bIns="19041" anchor="ctr"/>
          <a:lstStyle/>
          <a:p>
            <a:pPr defTabSz="22847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67" dirty="0">
              <a:latin typeface="Arial" pitchFamily="34" charset="0"/>
              <a:cs typeface="Arial" pitchFamily="34" charset="0"/>
            </a:endParaRPr>
          </a:p>
        </p:txBody>
      </p:sp>
      <p:sp>
        <p:nvSpPr>
          <p:cNvPr id="24" name="Shape 2550">
            <a:extLst>
              <a:ext uri="{FF2B5EF4-FFF2-40B4-BE49-F238E27FC236}">
                <a16:creationId xmlns:a16="http://schemas.microsoft.com/office/drawing/2014/main" id="{E315F002-1858-43D6-BFA5-8F2B4C8790B2}"/>
              </a:ext>
            </a:extLst>
          </p:cNvPr>
          <p:cNvSpPr/>
          <p:nvPr/>
        </p:nvSpPr>
        <p:spPr>
          <a:xfrm>
            <a:off x="1266290" y="4224091"/>
            <a:ext cx="455358" cy="455239"/>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1"/>
          </a:solidFill>
          <a:ln w="12700">
            <a:miter lim="400000"/>
          </a:ln>
        </p:spPr>
        <p:txBody>
          <a:bodyPr lIns="19041" tIns="19041" rIns="19041" bIns="19041" anchor="ctr"/>
          <a:lstStyle/>
          <a:p>
            <a:pPr defTabSz="22847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67" dirty="0">
              <a:latin typeface="Arial" pitchFamily="34" charset="0"/>
              <a:cs typeface="Arial" pitchFamily="34" charset="0"/>
            </a:endParaRPr>
          </a:p>
        </p:txBody>
      </p:sp>
      <p:sp>
        <p:nvSpPr>
          <p:cNvPr id="3" name="TextBox 2">
            <a:extLst>
              <a:ext uri="{FF2B5EF4-FFF2-40B4-BE49-F238E27FC236}">
                <a16:creationId xmlns:a16="http://schemas.microsoft.com/office/drawing/2014/main" id="{B981B9E8-E966-490C-E0BD-1DC95B38E011}"/>
              </a:ext>
            </a:extLst>
          </p:cNvPr>
          <p:cNvSpPr txBox="1"/>
          <p:nvPr/>
        </p:nvSpPr>
        <p:spPr>
          <a:xfrm>
            <a:off x="7138555" y="1404053"/>
            <a:ext cx="4561609" cy="5139869"/>
          </a:xfrm>
          <a:prstGeom prst="rect">
            <a:avLst/>
          </a:prstGeom>
          <a:noFill/>
        </p:spPr>
        <p:txBody>
          <a:bodyPr wrap="square" rtlCol="0">
            <a:spAutoFit/>
          </a:bodyPr>
          <a:lstStyle/>
          <a:p>
            <a:r>
              <a:rPr lang="en-US" sz="2200" b="1" dirty="0">
                <a:solidFill>
                  <a:schemeClr val="accent3"/>
                </a:solidFill>
                <a:latin typeface="Nirmala Text" panose="020B0502040204020203" pitchFamily="34" charset="0"/>
                <a:ea typeface="Nirmala Text" panose="020B0502040204020203" pitchFamily="34" charset="0"/>
                <a:cs typeface="Nirmala Text" panose="020B0502040204020203" pitchFamily="34" charset="0"/>
              </a:rPr>
              <a:t>Headline</a:t>
            </a:r>
          </a:p>
          <a:p>
            <a:r>
              <a:rPr lang="en-US" sz="15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a:t>
            </a:r>
          </a:p>
          <a:p>
            <a:endParaRPr lang="en-US" sz="15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p>
            <a:r>
              <a:rPr lang="en-US" sz="22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Headline</a:t>
            </a:r>
          </a:p>
          <a:p>
            <a:r>
              <a:rPr lang="en-US" sz="15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a:t>
            </a:r>
          </a:p>
          <a:p>
            <a:endParaRPr lang="en-US" sz="15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p>
            <a:r>
              <a:rPr lang="en-US" sz="2200" b="1"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rPr>
              <a:t>Headline</a:t>
            </a:r>
          </a:p>
          <a:p>
            <a:r>
              <a:rPr lang="en-US" sz="15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a:t>
            </a:r>
          </a:p>
          <a:p>
            <a:endParaRPr lang="en-US" sz="15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p>
            <a:r>
              <a:rPr lang="en-US" sz="2200" b="1" dirty="0">
                <a:solidFill>
                  <a:schemeClr val="tx2">
                    <a:lumMod val="40000"/>
                    <a:lumOff val="60000"/>
                  </a:schemeClr>
                </a:solidFill>
                <a:latin typeface="Nirmala Text" panose="020B0502040204020203" pitchFamily="34" charset="0"/>
                <a:ea typeface="Nirmala Text" panose="020B0502040204020203" pitchFamily="34" charset="0"/>
                <a:cs typeface="Nirmala Text" panose="020B0502040204020203" pitchFamily="34" charset="0"/>
              </a:rPr>
              <a:t>Headline</a:t>
            </a:r>
          </a:p>
          <a:p>
            <a:r>
              <a:rPr lang="en-US" sz="15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sed do eiusmod tempor incididunt ut labore et dolore magna aliqua.</a:t>
            </a:r>
          </a:p>
          <a:p>
            <a:endParaRPr lang="en-US" sz="15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Tree>
    <p:extLst>
      <p:ext uri="{BB962C8B-B14F-4D97-AF65-F5344CB8AC3E}">
        <p14:creationId xmlns:p14="http://schemas.microsoft.com/office/powerpoint/2010/main" val="3733523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41" name="Picture 40" descr="Blue lights in the dark&#10;&#10;Description automatically generated">
            <a:extLst>
              <a:ext uri="{FF2B5EF4-FFF2-40B4-BE49-F238E27FC236}">
                <a16:creationId xmlns:a16="http://schemas.microsoft.com/office/drawing/2014/main" id="{2AEC799F-8121-EBE1-9DF3-007041BB7038}"/>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859717-00C2-4694-910B-7FDACECB8E05}"/>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Project Performance</a:t>
            </a:r>
          </a:p>
        </p:txBody>
      </p:sp>
      <p:graphicFrame>
        <p:nvGraphicFramePr>
          <p:cNvPr id="8" name="Table 7">
            <a:extLst>
              <a:ext uri="{FF2B5EF4-FFF2-40B4-BE49-F238E27FC236}">
                <a16:creationId xmlns:a16="http://schemas.microsoft.com/office/drawing/2014/main" id="{986DB895-9D32-4CBC-817C-B31DADADBA37}"/>
              </a:ext>
            </a:extLst>
          </p:cNvPr>
          <p:cNvGraphicFramePr>
            <a:graphicFrameLocks noGrp="1"/>
          </p:cNvGraphicFramePr>
          <p:nvPr>
            <p:extLst>
              <p:ext uri="{D42A27DB-BD31-4B8C-83A1-F6EECF244321}">
                <p14:modId xmlns:p14="http://schemas.microsoft.com/office/powerpoint/2010/main" val="968359410"/>
              </p:ext>
            </p:extLst>
          </p:nvPr>
        </p:nvGraphicFramePr>
        <p:xfrm>
          <a:off x="1860663" y="1473943"/>
          <a:ext cx="4203700" cy="4089400"/>
        </p:xfrm>
        <a:graphic>
          <a:graphicData uri="http://schemas.openxmlformats.org/drawingml/2006/table">
            <a:tbl>
              <a:tblPr firstRow="1" bandRow="1">
                <a:tableStyleId>{0505E3EF-67EA-436B-97B2-0124C06EBD24}</a:tableStyleId>
              </a:tblPr>
              <a:tblGrid>
                <a:gridCol w="1050925">
                  <a:extLst>
                    <a:ext uri="{9D8B030D-6E8A-4147-A177-3AD203B41FA5}">
                      <a16:colId xmlns:a16="http://schemas.microsoft.com/office/drawing/2014/main" val="20000"/>
                    </a:ext>
                  </a:extLst>
                </a:gridCol>
                <a:gridCol w="1050925">
                  <a:extLst>
                    <a:ext uri="{9D8B030D-6E8A-4147-A177-3AD203B41FA5}">
                      <a16:colId xmlns:a16="http://schemas.microsoft.com/office/drawing/2014/main" val="20001"/>
                    </a:ext>
                  </a:extLst>
                </a:gridCol>
                <a:gridCol w="1050925">
                  <a:extLst>
                    <a:ext uri="{9D8B030D-6E8A-4147-A177-3AD203B41FA5}">
                      <a16:colId xmlns:a16="http://schemas.microsoft.com/office/drawing/2014/main" val="20002"/>
                    </a:ext>
                  </a:extLst>
                </a:gridCol>
                <a:gridCol w="1050925">
                  <a:extLst>
                    <a:ext uri="{9D8B030D-6E8A-4147-A177-3AD203B41FA5}">
                      <a16:colId xmlns:a16="http://schemas.microsoft.com/office/drawing/2014/main" val="20003"/>
                    </a:ext>
                  </a:extLst>
                </a:gridCol>
              </a:tblGrid>
              <a:tr h="1022350">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1022350">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1022350">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022350">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sp>
        <p:nvSpPr>
          <p:cNvPr id="9" name="Rounded Rectangle 4">
            <a:extLst>
              <a:ext uri="{FF2B5EF4-FFF2-40B4-BE49-F238E27FC236}">
                <a16:creationId xmlns:a16="http://schemas.microsoft.com/office/drawing/2014/main" id="{98C61DF3-8CE2-4A61-B43A-2A75779445A6}"/>
              </a:ext>
            </a:extLst>
          </p:cNvPr>
          <p:cNvSpPr/>
          <p:nvPr/>
        </p:nvSpPr>
        <p:spPr>
          <a:xfrm rot="16200000">
            <a:off x="1459969" y="4864843"/>
            <a:ext cx="472264" cy="381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LOW</a:t>
            </a:r>
          </a:p>
        </p:txBody>
      </p:sp>
      <p:sp>
        <p:nvSpPr>
          <p:cNvPr id="10" name="Rounded Rectangle 4">
            <a:extLst>
              <a:ext uri="{FF2B5EF4-FFF2-40B4-BE49-F238E27FC236}">
                <a16:creationId xmlns:a16="http://schemas.microsoft.com/office/drawing/2014/main" id="{58F59C17-C353-4B90-BBD7-F1B069DD2A49}"/>
              </a:ext>
            </a:extLst>
          </p:cNvPr>
          <p:cNvSpPr/>
          <p:nvPr/>
        </p:nvSpPr>
        <p:spPr>
          <a:xfrm rot="16200000">
            <a:off x="1330385" y="3846259"/>
            <a:ext cx="731432" cy="381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MEDUM</a:t>
            </a:r>
            <a:endParaRPr lang="en-US" sz="10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11" name="Rounded Rectangle 4">
            <a:extLst>
              <a:ext uri="{FF2B5EF4-FFF2-40B4-BE49-F238E27FC236}">
                <a16:creationId xmlns:a16="http://schemas.microsoft.com/office/drawing/2014/main" id="{EED6D667-5D25-4A95-9F98-3BA6B59AE880}"/>
              </a:ext>
            </a:extLst>
          </p:cNvPr>
          <p:cNvSpPr/>
          <p:nvPr/>
        </p:nvSpPr>
        <p:spPr>
          <a:xfrm rot="16200000">
            <a:off x="1146235" y="2841777"/>
            <a:ext cx="1099732" cy="381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MEDIUM HIGH</a:t>
            </a:r>
          </a:p>
        </p:txBody>
      </p:sp>
      <p:sp>
        <p:nvSpPr>
          <p:cNvPr id="12" name="Rounded Rectangle 4">
            <a:extLst>
              <a:ext uri="{FF2B5EF4-FFF2-40B4-BE49-F238E27FC236}">
                <a16:creationId xmlns:a16="http://schemas.microsoft.com/office/drawing/2014/main" id="{C229DB63-9870-4163-9D50-10A0E86B7093}"/>
              </a:ext>
            </a:extLst>
          </p:cNvPr>
          <p:cNvSpPr/>
          <p:nvPr/>
        </p:nvSpPr>
        <p:spPr>
          <a:xfrm rot="16200000">
            <a:off x="1285935" y="1800377"/>
            <a:ext cx="820332" cy="381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HIGH</a:t>
            </a:r>
          </a:p>
        </p:txBody>
      </p:sp>
      <p:sp>
        <p:nvSpPr>
          <p:cNvPr id="13" name="Rounded Rectangle 4">
            <a:extLst>
              <a:ext uri="{FF2B5EF4-FFF2-40B4-BE49-F238E27FC236}">
                <a16:creationId xmlns:a16="http://schemas.microsoft.com/office/drawing/2014/main" id="{C2DA122C-9026-49D6-9C5C-66327FB0ADD0}"/>
              </a:ext>
            </a:extLst>
          </p:cNvPr>
          <p:cNvSpPr/>
          <p:nvPr/>
        </p:nvSpPr>
        <p:spPr>
          <a:xfrm>
            <a:off x="1770542" y="5694962"/>
            <a:ext cx="4363094" cy="381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6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NUMBER OF GOALS ADDRESSED</a:t>
            </a:r>
          </a:p>
        </p:txBody>
      </p:sp>
      <p:sp>
        <p:nvSpPr>
          <p:cNvPr id="14" name="Rounded Rectangle 4">
            <a:extLst>
              <a:ext uri="{FF2B5EF4-FFF2-40B4-BE49-F238E27FC236}">
                <a16:creationId xmlns:a16="http://schemas.microsoft.com/office/drawing/2014/main" id="{4D7735BC-718E-49D7-BCD9-C3F2A1BB1DC2}"/>
              </a:ext>
            </a:extLst>
          </p:cNvPr>
          <p:cNvSpPr/>
          <p:nvPr/>
        </p:nvSpPr>
        <p:spPr>
          <a:xfrm rot="16200000">
            <a:off x="-850276" y="3340843"/>
            <a:ext cx="4363094" cy="381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6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BENEFIT/ COST</a:t>
            </a:r>
          </a:p>
        </p:txBody>
      </p:sp>
      <p:sp>
        <p:nvSpPr>
          <p:cNvPr id="4" name="Rectangle 3">
            <a:extLst>
              <a:ext uri="{FF2B5EF4-FFF2-40B4-BE49-F238E27FC236}">
                <a16:creationId xmlns:a16="http://schemas.microsoft.com/office/drawing/2014/main" id="{81055402-4E6C-CED1-D386-9C95745A51B0}"/>
              </a:ext>
            </a:extLst>
          </p:cNvPr>
          <p:cNvSpPr/>
          <p:nvPr/>
        </p:nvSpPr>
        <p:spPr>
          <a:xfrm>
            <a:off x="6071251" y="1463551"/>
            <a:ext cx="4203700" cy="4127499"/>
          </a:xfrm>
          <a:prstGeom prst="rect">
            <a:avLst/>
          </a:prstGeom>
          <a:solidFill>
            <a:schemeClr val="tx2">
              <a:alpha val="7494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4DF5190-B0CA-4D1A-9171-E0C4468D865E}"/>
              </a:ext>
            </a:extLst>
          </p:cNvPr>
          <p:cNvSpPr txBox="1"/>
          <p:nvPr/>
        </p:nvSpPr>
        <p:spPr>
          <a:xfrm>
            <a:off x="6637018" y="1557071"/>
            <a:ext cx="3035300" cy="584776"/>
          </a:xfrm>
          <a:prstGeom prst="rect">
            <a:avLst/>
          </a:prstGeom>
          <a:noFill/>
        </p:spPr>
        <p:txBody>
          <a:bodyPr wrap="square" rtlCol="0">
            <a:spAutoFit/>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Etiam Bibendum Magna</a:t>
            </a:r>
          </a:p>
          <a:p>
            <a:pPr algn="ctr"/>
            <a:r>
              <a:rPr lang="en-US" sz="1400" dirty="0">
                <a:solidFill>
                  <a:schemeClr val="tx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(Sed maximus elit sit)</a:t>
            </a:r>
          </a:p>
        </p:txBody>
      </p:sp>
      <p:sp>
        <p:nvSpPr>
          <p:cNvPr id="16" name="Rounded Rectangle 4">
            <a:extLst>
              <a:ext uri="{FF2B5EF4-FFF2-40B4-BE49-F238E27FC236}">
                <a16:creationId xmlns:a16="http://schemas.microsoft.com/office/drawing/2014/main" id="{B8175682-DC45-44E5-98C8-A25AC8CFEFCA}"/>
              </a:ext>
            </a:extLst>
          </p:cNvPr>
          <p:cNvSpPr/>
          <p:nvPr/>
        </p:nvSpPr>
        <p:spPr>
          <a:xfrm>
            <a:off x="6513138" y="3368854"/>
            <a:ext cx="731432" cy="381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2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Up to 9,999</a:t>
            </a:r>
            <a:endParaRPr lang="en-US" sz="1200" b="1" kern="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17" name="Rounded Rectangle 4">
            <a:extLst>
              <a:ext uri="{FF2B5EF4-FFF2-40B4-BE49-F238E27FC236}">
                <a16:creationId xmlns:a16="http://schemas.microsoft.com/office/drawing/2014/main" id="{97DF03FA-9876-4FC9-B833-725D33C4210A}"/>
              </a:ext>
            </a:extLst>
          </p:cNvPr>
          <p:cNvSpPr/>
          <p:nvPr/>
        </p:nvSpPr>
        <p:spPr>
          <a:xfrm>
            <a:off x="7630738" y="3368854"/>
            <a:ext cx="731432" cy="381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2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999-9,999</a:t>
            </a:r>
            <a:endParaRPr lang="en-US" sz="1200" b="1" kern="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18" name="Rounded Rectangle 4">
            <a:extLst>
              <a:ext uri="{FF2B5EF4-FFF2-40B4-BE49-F238E27FC236}">
                <a16:creationId xmlns:a16="http://schemas.microsoft.com/office/drawing/2014/main" id="{11BED951-8FB5-4B60-8CA7-DB6312387CCE}"/>
              </a:ext>
            </a:extLst>
          </p:cNvPr>
          <p:cNvSpPr/>
          <p:nvPr/>
        </p:nvSpPr>
        <p:spPr>
          <a:xfrm>
            <a:off x="8532438" y="3368854"/>
            <a:ext cx="731432" cy="381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2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99-9999</a:t>
            </a:r>
            <a:endParaRPr lang="en-US" sz="1200" b="1" kern="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19" name="Rounded Rectangle 4">
            <a:extLst>
              <a:ext uri="{FF2B5EF4-FFF2-40B4-BE49-F238E27FC236}">
                <a16:creationId xmlns:a16="http://schemas.microsoft.com/office/drawing/2014/main" id="{411260B3-6D92-4BBC-8665-4033DBB309FC}"/>
              </a:ext>
            </a:extLst>
          </p:cNvPr>
          <p:cNvSpPr/>
          <p:nvPr/>
        </p:nvSpPr>
        <p:spPr>
          <a:xfrm>
            <a:off x="9256338" y="3368854"/>
            <a:ext cx="731432" cy="381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200" b="1"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9-99</a:t>
            </a:r>
            <a:endParaRPr lang="en-US" sz="1200" b="1" kern="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20" name="TextBox 19">
            <a:extLst>
              <a:ext uri="{FF2B5EF4-FFF2-40B4-BE49-F238E27FC236}">
                <a16:creationId xmlns:a16="http://schemas.microsoft.com/office/drawing/2014/main" id="{359B30CB-AC94-4311-98E6-BAF5B1039CF4}"/>
              </a:ext>
            </a:extLst>
          </p:cNvPr>
          <p:cNvSpPr txBox="1"/>
          <p:nvPr/>
        </p:nvSpPr>
        <p:spPr>
          <a:xfrm>
            <a:off x="6585063" y="4064743"/>
            <a:ext cx="3035300" cy="369332"/>
          </a:xfrm>
          <a:prstGeom prst="rect">
            <a:avLst/>
          </a:prstGeom>
          <a:noFill/>
        </p:spPr>
        <p:txBody>
          <a:bodyPr wrap="square" rtlCol="0">
            <a:spAutoFit/>
          </a:bodyPr>
          <a:lstStyle/>
          <a:p>
            <a:pPr algn="ctr"/>
            <a:r>
              <a:rPr lang="en-US" b="1" dirty="0">
                <a:solidFill>
                  <a:schemeClr val="tx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Curabitur Purus</a:t>
            </a:r>
          </a:p>
        </p:txBody>
      </p:sp>
      <p:sp>
        <p:nvSpPr>
          <p:cNvPr id="21" name="Rectangle 20">
            <a:extLst>
              <a:ext uri="{FF2B5EF4-FFF2-40B4-BE49-F238E27FC236}">
                <a16:creationId xmlns:a16="http://schemas.microsoft.com/office/drawing/2014/main" id="{C2DE7A0C-C36B-42C8-A881-CD0B7C18490D}"/>
              </a:ext>
            </a:extLst>
          </p:cNvPr>
          <p:cNvSpPr/>
          <p:nvPr/>
        </p:nvSpPr>
        <p:spPr>
          <a:xfrm>
            <a:off x="6718413" y="4511551"/>
            <a:ext cx="203200" cy="203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F497D"/>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565FE47D-940F-4A2A-A357-AAD1E2F85170}"/>
              </a:ext>
            </a:extLst>
          </p:cNvPr>
          <p:cNvSpPr/>
          <p:nvPr/>
        </p:nvSpPr>
        <p:spPr>
          <a:xfrm>
            <a:off x="6718413" y="4848101"/>
            <a:ext cx="203200" cy="203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6D0E09BA-BA09-4376-B37D-C226D5F71900}"/>
              </a:ext>
            </a:extLst>
          </p:cNvPr>
          <p:cNvSpPr/>
          <p:nvPr/>
        </p:nvSpPr>
        <p:spPr>
          <a:xfrm>
            <a:off x="6718413" y="5184651"/>
            <a:ext cx="203200" cy="203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797F49E-BB97-4BAD-B902-C4B8A51AD30B}"/>
              </a:ext>
            </a:extLst>
          </p:cNvPr>
          <p:cNvSpPr txBox="1"/>
          <p:nvPr/>
        </p:nvSpPr>
        <p:spPr>
          <a:xfrm>
            <a:off x="6991463" y="4460751"/>
            <a:ext cx="3035300" cy="307777"/>
          </a:xfrm>
          <a:prstGeom prst="rect">
            <a:avLst/>
          </a:prstGeom>
          <a:noFill/>
        </p:spPr>
        <p:txBody>
          <a:bodyPr wrap="square" rtlCol="0">
            <a:spAutoFit/>
          </a:bodyPr>
          <a:lstStyle/>
          <a:p>
            <a:r>
              <a:rPr lang="en-US" sz="1400" dirty="0">
                <a:solidFill>
                  <a:schemeClr val="tx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Project A</a:t>
            </a:r>
          </a:p>
        </p:txBody>
      </p:sp>
      <p:sp>
        <p:nvSpPr>
          <p:cNvPr id="25" name="TextBox 24">
            <a:extLst>
              <a:ext uri="{FF2B5EF4-FFF2-40B4-BE49-F238E27FC236}">
                <a16:creationId xmlns:a16="http://schemas.microsoft.com/office/drawing/2014/main" id="{9D97B9BB-7E9C-4267-9E10-F891F4860D15}"/>
              </a:ext>
            </a:extLst>
          </p:cNvPr>
          <p:cNvSpPr txBox="1"/>
          <p:nvPr/>
        </p:nvSpPr>
        <p:spPr>
          <a:xfrm>
            <a:off x="6991463" y="4790951"/>
            <a:ext cx="3035300" cy="307777"/>
          </a:xfrm>
          <a:prstGeom prst="rect">
            <a:avLst/>
          </a:prstGeom>
          <a:noFill/>
        </p:spPr>
        <p:txBody>
          <a:bodyPr wrap="square" rtlCol="0">
            <a:spAutoFit/>
          </a:bodyPr>
          <a:lstStyle/>
          <a:p>
            <a:r>
              <a:rPr lang="en-US" sz="1400" dirty="0">
                <a:solidFill>
                  <a:schemeClr val="tx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Project B</a:t>
            </a:r>
          </a:p>
        </p:txBody>
      </p:sp>
      <p:sp>
        <p:nvSpPr>
          <p:cNvPr id="26" name="TextBox 25">
            <a:extLst>
              <a:ext uri="{FF2B5EF4-FFF2-40B4-BE49-F238E27FC236}">
                <a16:creationId xmlns:a16="http://schemas.microsoft.com/office/drawing/2014/main" id="{B358F30D-0370-41AC-8EA9-5FE7F4EE47D1}"/>
              </a:ext>
            </a:extLst>
          </p:cNvPr>
          <p:cNvSpPr txBox="1"/>
          <p:nvPr/>
        </p:nvSpPr>
        <p:spPr>
          <a:xfrm>
            <a:off x="6983712" y="5149420"/>
            <a:ext cx="3035300" cy="307777"/>
          </a:xfrm>
          <a:prstGeom prst="rect">
            <a:avLst/>
          </a:prstGeom>
          <a:noFill/>
        </p:spPr>
        <p:txBody>
          <a:bodyPr wrap="square" rtlCol="0">
            <a:spAutoFit/>
          </a:bodyPr>
          <a:lstStyle/>
          <a:p>
            <a:r>
              <a:rPr lang="en-US" sz="1400" dirty="0">
                <a:solidFill>
                  <a:schemeClr val="tx1">
                    <a:lumMod val="50000"/>
                    <a:lumOff val="50000"/>
                  </a:schemeClr>
                </a:solidFill>
                <a:latin typeface="Nirmala Text" panose="020B0502040204020203" pitchFamily="34" charset="0"/>
                <a:ea typeface="Nirmala Text" panose="020B0502040204020203" pitchFamily="34" charset="0"/>
                <a:cs typeface="Nirmala Text" panose="020B0502040204020203" pitchFamily="34" charset="0"/>
              </a:rPr>
              <a:t>Project C</a:t>
            </a:r>
          </a:p>
        </p:txBody>
      </p:sp>
      <p:sp>
        <p:nvSpPr>
          <p:cNvPr id="27" name="Oval 26">
            <a:extLst>
              <a:ext uri="{FF2B5EF4-FFF2-40B4-BE49-F238E27FC236}">
                <a16:creationId xmlns:a16="http://schemas.microsoft.com/office/drawing/2014/main" id="{90242F96-6836-4A97-83CC-5DA956ACD4C5}"/>
              </a:ext>
            </a:extLst>
          </p:cNvPr>
          <p:cNvSpPr/>
          <p:nvPr/>
        </p:nvSpPr>
        <p:spPr>
          <a:xfrm>
            <a:off x="4857085" y="2299599"/>
            <a:ext cx="365624" cy="365624"/>
          </a:xfrm>
          <a:prstGeom prst="ellipse">
            <a:avLst/>
          </a:prstGeom>
          <a:solidFill>
            <a:schemeClr val="accent2"/>
          </a:solidFill>
          <a:ln w="127000">
            <a:solidFill>
              <a:schemeClr val="accent2">
                <a:alpha val="66000"/>
              </a:schemeClr>
            </a:solidFill>
          </a:ln>
          <a:effectLst/>
          <a:scene3d>
            <a:camera prst="orthographicFront"/>
            <a:lightRig rig="contrasting" dir="t">
              <a:rot lat="0" lon="0" rev="16800000"/>
            </a:lightRig>
          </a:scene3d>
          <a:sp3d extrusionH="127000" prstMaterial="soft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551509DD-C3BE-4042-8537-EA8EDB9AF46F}"/>
              </a:ext>
            </a:extLst>
          </p:cNvPr>
          <p:cNvSpPr/>
          <p:nvPr/>
        </p:nvSpPr>
        <p:spPr>
          <a:xfrm>
            <a:off x="2472803" y="2076567"/>
            <a:ext cx="876300" cy="876300"/>
          </a:xfrm>
          <a:prstGeom prst="ellipse">
            <a:avLst/>
          </a:prstGeom>
          <a:solidFill>
            <a:schemeClr val="accent3"/>
          </a:solidFill>
          <a:ln w="177800">
            <a:solidFill>
              <a:schemeClr val="accent3">
                <a:alpha val="75000"/>
              </a:schemeClr>
            </a:solidFill>
          </a:ln>
          <a:effectLst/>
          <a:scene3d>
            <a:camera prst="orthographicFront"/>
            <a:lightRig rig="contrasting" dir="t">
              <a:rot lat="0" lon="0" rev="16800000"/>
            </a:lightRig>
          </a:scene3d>
          <a:sp3d extrusionH="127000" prstMaterial="soft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9117E64F-D6A2-4D0D-AD34-8240B30477B3}"/>
              </a:ext>
            </a:extLst>
          </p:cNvPr>
          <p:cNvSpPr/>
          <p:nvPr/>
        </p:nvSpPr>
        <p:spPr>
          <a:xfrm>
            <a:off x="2728141" y="2849465"/>
            <a:ext cx="365624" cy="365624"/>
          </a:xfrm>
          <a:prstGeom prst="ellipse">
            <a:avLst/>
          </a:prstGeom>
          <a:solidFill>
            <a:schemeClr val="accent1"/>
          </a:solidFill>
          <a:ln w="127000">
            <a:solidFill>
              <a:schemeClr val="accent1">
                <a:alpha val="48000"/>
              </a:schemeClr>
            </a:solidFill>
          </a:ln>
          <a:effectLst/>
          <a:scene3d>
            <a:camera prst="orthographicFront"/>
            <a:lightRig rig="contrasting" dir="t">
              <a:rot lat="0" lon="0" rev="16800000"/>
            </a:lightRig>
          </a:scene3d>
          <a:sp3d extrusionH="127000" prstMaterial="soft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0BD5AD7B-63BC-4E5E-892A-CB7B4486653F}"/>
              </a:ext>
            </a:extLst>
          </p:cNvPr>
          <p:cNvSpPr/>
          <p:nvPr/>
        </p:nvSpPr>
        <p:spPr>
          <a:xfrm>
            <a:off x="4446755" y="4766697"/>
            <a:ext cx="551284" cy="551284"/>
          </a:xfrm>
          <a:prstGeom prst="ellipse">
            <a:avLst/>
          </a:prstGeom>
          <a:solidFill>
            <a:schemeClr val="accent2"/>
          </a:solidFill>
          <a:ln w="127000">
            <a:solidFill>
              <a:schemeClr val="accent2">
                <a:alpha val="66000"/>
              </a:schemeClr>
            </a:solidFill>
          </a:ln>
          <a:effectLst/>
          <a:scene3d>
            <a:camera prst="orthographicFront"/>
            <a:lightRig rig="contrasting" dir="t">
              <a:rot lat="0" lon="0" rev="16800000"/>
            </a:lightRig>
          </a:scene3d>
          <a:sp3d extrusionH="127000" prstMaterial="soft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1" name="Oval 30">
            <a:extLst>
              <a:ext uri="{FF2B5EF4-FFF2-40B4-BE49-F238E27FC236}">
                <a16:creationId xmlns:a16="http://schemas.microsoft.com/office/drawing/2014/main" id="{9D6AD2B2-189E-46E0-9AAA-7C1098007CBB}"/>
              </a:ext>
            </a:extLst>
          </p:cNvPr>
          <p:cNvSpPr/>
          <p:nvPr/>
        </p:nvSpPr>
        <p:spPr>
          <a:xfrm>
            <a:off x="4289881" y="4453431"/>
            <a:ext cx="365624" cy="365624"/>
          </a:xfrm>
          <a:prstGeom prst="ellipse">
            <a:avLst/>
          </a:prstGeom>
          <a:solidFill>
            <a:schemeClr val="accent3"/>
          </a:solidFill>
          <a:ln w="127000">
            <a:solidFill>
              <a:schemeClr val="accent3">
                <a:alpha val="66000"/>
              </a:schemeClr>
            </a:solidFill>
          </a:ln>
          <a:effectLst/>
          <a:scene3d>
            <a:camera prst="orthographicFront"/>
            <a:lightRig rig="contrasting" dir="t">
              <a:rot lat="0" lon="0" rev="16800000"/>
            </a:lightRig>
          </a:scene3d>
          <a:sp3d extrusionH="127000" prstMaterial="soft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0DA5B55E-42B7-4991-BC0E-ACFE9723683C}"/>
              </a:ext>
            </a:extLst>
          </p:cNvPr>
          <p:cNvSpPr/>
          <p:nvPr/>
        </p:nvSpPr>
        <p:spPr>
          <a:xfrm>
            <a:off x="4777431" y="3259519"/>
            <a:ext cx="524932" cy="524932"/>
          </a:xfrm>
          <a:prstGeom prst="ellipse">
            <a:avLst/>
          </a:prstGeom>
          <a:solidFill>
            <a:schemeClr val="accent1"/>
          </a:solidFill>
          <a:ln w="127000">
            <a:solidFill>
              <a:schemeClr val="accent1">
                <a:alpha val="65000"/>
              </a:schemeClr>
            </a:solidFill>
          </a:ln>
          <a:effectLst/>
          <a:scene3d>
            <a:camera prst="orthographicFront"/>
            <a:lightRig rig="contrasting" dir="t">
              <a:rot lat="0" lon="0" rev="16800000"/>
            </a:lightRig>
          </a:scene3d>
          <a:sp3d extrusionH="127000" prstMaterial="soft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8D2352DA-74DD-4E64-B913-875F09714064}"/>
              </a:ext>
            </a:extLst>
          </p:cNvPr>
          <p:cNvSpPr/>
          <p:nvPr/>
        </p:nvSpPr>
        <p:spPr>
          <a:xfrm>
            <a:off x="9441399" y="2930495"/>
            <a:ext cx="336517" cy="336517"/>
          </a:xfrm>
          <a:prstGeom prst="ellipse">
            <a:avLst/>
          </a:prstGeom>
          <a:noFill/>
          <a:ln w="63500">
            <a:solidFill>
              <a:schemeClr val="tx1">
                <a:alpha val="60000"/>
              </a:schemeClr>
            </a:solidFill>
          </a:ln>
          <a:effectLst/>
          <a:scene3d>
            <a:camera prst="orthographicFront"/>
            <a:lightRig rig="contrasting" dir="t">
              <a:rot lat="0" lon="0" rev="16800000"/>
            </a:lightRig>
          </a:scene3d>
          <a:sp3d extrusionH="127000" prstMaterial="soft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DAA05D30-573B-44FF-B4EF-932232DA9470}"/>
              </a:ext>
            </a:extLst>
          </p:cNvPr>
          <p:cNvSpPr/>
          <p:nvPr/>
        </p:nvSpPr>
        <p:spPr>
          <a:xfrm>
            <a:off x="8645117" y="2760938"/>
            <a:ext cx="506074" cy="506074"/>
          </a:xfrm>
          <a:prstGeom prst="ellipse">
            <a:avLst/>
          </a:prstGeom>
          <a:noFill/>
          <a:ln w="63500">
            <a:solidFill>
              <a:schemeClr val="tx1">
                <a:alpha val="60000"/>
              </a:schemeClr>
            </a:solidFill>
          </a:ln>
          <a:effectLst/>
          <a:scene3d>
            <a:camera prst="orthographicFront"/>
            <a:lightRig rig="contrasting" dir="t">
              <a:rot lat="0" lon="0" rev="16800000"/>
            </a:lightRig>
          </a:scene3d>
          <a:sp3d extrusionH="127000" prstMaterial="soft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5" name="Oval 34">
            <a:extLst>
              <a:ext uri="{FF2B5EF4-FFF2-40B4-BE49-F238E27FC236}">
                <a16:creationId xmlns:a16="http://schemas.microsoft.com/office/drawing/2014/main" id="{2BA03C8E-1320-4477-BECE-24DE117A2D1C}"/>
              </a:ext>
            </a:extLst>
          </p:cNvPr>
          <p:cNvSpPr/>
          <p:nvPr/>
        </p:nvSpPr>
        <p:spPr>
          <a:xfrm>
            <a:off x="7636333" y="2541175"/>
            <a:ext cx="725837" cy="725837"/>
          </a:xfrm>
          <a:prstGeom prst="ellipse">
            <a:avLst/>
          </a:prstGeom>
          <a:noFill/>
          <a:ln w="63500">
            <a:solidFill>
              <a:schemeClr val="tx1">
                <a:alpha val="59966"/>
              </a:schemeClr>
            </a:solidFill>
          </a:ln>
          <a:effectLst/>
          <a:scene3d>
            <a:camera prst="orthographicFront"/>
            <a:lightRig rig="contrasting" dir="t">
              <a:rot lat="0" lon="0" rev="16800000"/>
            </a:lightRig>
          </a:scene3d>
          <a:sp3d extrusionH="127000" prstMaterial="soft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id="{C6426831-7BDB-4151-A188-EF144AF7D6F5}"/>
              </a:ext>
            </a:extLst>
          </p:cNvPr>
          <p:cNvSpPr/>
          <p:nvPr/>
        </p:nvSpPr>
        <p:spPr>
          <a:xfrm>
            <a:off x="6417489" y="2361376"/>
            <a:ext cx="905636" cy="905636"/>
          </a:xfrm>
          <a:prstGeom prst="ellipse">
            <a:avLst/>
          </a:prstGeom>
          <a:noFill/>
          <a:ln w="63500">
            <a:solidFill>
              <a:schemeClr val="tx1">
                <a:alpha val="60000"/>
              </a:schemeClr>
            </a:solidFill>
          </a:ln>
          <a:effectLst/>
          <a:scene3d>
            <a:camera prst="orthographicFront"/>
            <a:lightRig rig="contrasting" dir="t">
              <a:rot lat="0" lon="0" rev="16800000"/>
            </a:lightRig>
          </a:scene3d>
          <a:sp3d extrusionH="127000" prstMaterial="soft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0996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A0B4-F31D-44B3-B840-E5BF91B28407}"/>
              </a:ext>
            </a:extLst>
          </p:cNvPr>
          <p:cNvSpPr>
            <a:spLocks noGrp="1"/>
          </p:cNvSpPr>
          <p:nvPr>
            <p:ph type="title"/>
          </p:nvPr>
        </p:nvSpPr>
        <p:spPr>
          <a:xfrm>
            <a:off x="321299" y="1"/>
            <a:ext cx="11082196" cy="1222217"/>
          </a:xfrm>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Task Analysis</a:t>
            </a:r>
          </a:p>
        </p:txBody>
      </p:sp>
      <p:sp>
        <p:nvSpPr>
          <p:cNvPr id="112" name="Rectangle 111">
            <a:extLst>
              <a:ext uri="{FF2B5EF4-FFF2-40B4-BE49-F238E27FC236}">
                <a16:creationId xmlns:a16="http://schemas.microsoft.com/office/drawing/2014/main" id="{76F1658F-4197-475A-A97C-9A30310D24B5}"/>
              </a:ext>
            </a:extLst>
          </p:cNvPr>
          <p:cNvSpPr/>
          <p:nvPr/>
        </p:nvSpPr>
        <p:spPr>
          <a:xfrm rot="16200000">
            <a:off x="-1787473" y="3419687"/>
            <a:ext cx="5700615" cy="622445"/>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817" tIns="19817" rIns="19817" bIns="19817" numCol="1" spcCol="1270" anchor="ctr" anchorCtr="0">
            <a:noAutofit/>
          </a:bodyPr>
          <a:lstStyle/>
          <a:p>
            <a:pPr lvl="0" algn="ctr" defTabSz="444500">
              <a:lnSpc>
                <a:spcPct val="90000"/>
              </a:lnSpc>
              <a:spcBef>
                <a:spcPct val="0"/>
              </a:spcBef>
              <a:spcAft>
                <a:spcPct val="35000"/>
              </a:spcAft>
            </a:pPr>
            <a:r>
              <a:rPr lang="en-US" sz="24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TASK DIFFICULTY</a:t>
            </a:r>
          </a:p>
        </p:txBody>
      </p:sp>
      <p:sp>
        <p:nvSpPr>
          <p:cNvPr id="114" name="Rectangle 113">
            <a:extLst>
              <a:ext uri="{FF2B5EF4-FFF2-40B4-BE49-F238E27FC236}">
                <a16:creationId xmlns:a16="http://schemas.microsoft.com/office/drawing/2014/main" id="{4ED6E9C3-BE54-4A1E-8EA6-48C9BB2BC3FA}"/>
              </a:ext>
            </a:extLst>
          </p:cNvPr>
          <p:cNvSpPr/>
          <p:nvPr/>
        </p:nvSpPr>
        <p:spPr>
          <a:xfrm>
            <a:off x="1932932" y="1694391"/>
            <a:ext cx="640080"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0" vert="horz" wrap="square" lIns="13786" tIns="13786" rIns="13786" bIns="13786" numCol="1" spcCol="1270" anchor="ctr" anchorCtr="0">
            <a:noAutofit/>
          </a:bodyPr>
          <a:lstStyle/>
          <a:p>
            <a:pPr lvl="0" algn="ctr" defTabSz="444500">
              <a:lnSpc>
                <a:spcPct val="90000"/>
              </a:lnSpc>
              <a:spcBef>
                <a:spcPct val="0"/>
              </a:spcBef>
              <a:spcAft>
                <a:spcPct val="35000"/>
              </a:spcAft>
            </a:pPr>
            <a:r>
              <a:rPr lang="en-US" sz="12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HIGH</a:t>
            </a:r>
          </a:p>
        </p:txBody>
      </p:sp>
      <p:sp>
        <p:nvSpPr>
          <p:cNvPr id="115" name="Rounded Rectangle 114">
            <a:extLst>
              <a:ext uri="{FF2B5EF4-FFF2-40B4-BE49-F238E27FC236}">
                <a16:creationId xmlns:a16="http://schemas.microsoft.com/office/drawing/2014/main" id="{42474501-4A02-49C4-849B-06ECF043AD19}"/>
              </a:ext>
            </a:extLst>
          </p:cNvPr>
          <p:cNvSpPr/>
          <p:nvPr/>
        </p:nvSpPr>
        <p:spPr>
          <a:xfrm>
            <a:off x="2763982" y="1691764"/>
            <a:ext cx="1394816" cy="228599"/>
          </a:xfrm>
          <a:prstGeom prst="roundRect">
            <a:avLst>
              <a:gd name="adj" fmla="val 28862"/>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786" tIns="13786" rIns="13786" bIns="13786" numCol="1" spcCol="1270" anchor="ctr" anchorCtr="0">
            <a:noAutofit/>
          </a:bodyPr>
          <a:lstStyle/>
          <a:p>
            <a:pPr lvl="0" algn="ctr" defTabSz="444500">
              <a:lnSpc>
                <a:spcPct val="90000"/>
              </a:lnSpc>
              <a:spcBef>
                <a:spcPct val="0"/>
              </a:spcBef>
              <a:spcAft>
                <a:spcPct val="35000"/>
              </a:spcAft>
            </a:pPr>
            <a:r>
              <a:rPr lang="en-US" sz="1200" b="1" kern="1200" dirty="0">
                <a:solidFill>
                  <a:srgbClr val="FFFFFF"/>
                </a:solidFill>
                <a:latin typeface="Nirmala Text" panose="020B0502040204020203" pitchFamily="34" charset="0"/>
                <a:ea typeface="Nirmala Text" panose="020B0502040204020203" pitchFamily="34" charset="0"/>
                <a:cs typeface="Nirmala Text" panose="020B0502040204020203" pitchFamily="34" charset="0"/>
              </a:rPr>
              <a:t>IMPORTANCE</a:t>
            </a:r>
          </a:p>
        </p:txBody>
      </p:sp>
      <p:sp>
        <p:nvSpPr>
          <p:cNvPr id="116" name="Rectangle 115">
            <a:extLst>
              <a:ext uri="{FF2B5EF4-FFF2-40B4-BE49-F238E27FC236}">
                <a16:creationId xmlns:a16="http://schemas.microsoft.com/office/drawing/2014/main" id="{7FE13E39-1BB7-4C75-BAAA-95C1D175151A}"/>
              </a:ext>
            </a:extLst>
          </p:cNvPr>
          <p:cNvSpPr/>
          <p:nvPr/>
        </p:nvSpPr>
        <p:spPr>
          <a:xfrm>
            <a:off x="4786706" y="1194742"/>
            <a:ext cx="622447" cy="228600"/>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3786" rIns="13786" bIns="13786" numCol="1" spcCol="1270" anchor="ctr" anchorCtr="0">
            <a:noAutofit/>
          </a:bodyPr>
          <a:lstStyle/>
          <a:p>
            <a:pPr lvl="0" algn="ctr" defTabSz="444500">
              <a:lnSpc>
                <a:spcPct val="90000"/>
              </a:lnSpc>
              <a:spcBef>
                <a:spcPct val="0"/>
              </a:spcBef>
              <a:spcAft>
                <a:spcPct val="35000"/>
              </a:spcAft>
            </a:pPr>
            <a:r>
              <a:rPr lang="en-US" sz="1200" b="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HIGH</a:t>
            </a:r>
          </a:p>
        </p:txBody>
      </p:sp>
      <p:sp>
        <p:nvSpPr>
          <p:cNvPr id="118" name="Rectangle 117">
            <a:extLst>
              <a:ext uri="{FF2B5EF4-FFF2-40B4-BE49-F238E27FC236}">
                <a16:creationId xmlns:a16="http://schemas.microsoft.com/office/drawing/2014/main" id="{5191EC2C-1F22-40AD-B6F2-C3BEFD2C7543}"/>
              </a:ext>
            </a:extLst>
          </p:cNvPr>
          <p:cNvSpPr/>
          <p:nvPr/>
        </p:nvSpPr>
        <p:spPr>
          <a:xfrm>
            <a:off x="7505949" y="874573"/>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HIGH</a:t>
            </a:r>
          </a:p>
        </p:txBody>
      </p:sp>
      <p:sp>
        <p:nvSpPr>
          <p:cNvPr id="119" name="Rounded Rectangle 118">
            <a:extLst>
              <a:ext uri="{FF2B5EF4-FFF2-40B4-BE49-F238E27FC236}">
                <a16:creationId xmlns:a16="http://schemas.microsoft.com/office/drawing/2014/main" id="{AA9FF705-7B0B-4F3C-AD14-A9B0A7F78D2D}"/>
              </a:ext>
            </a:extLst>
          </p:cNvPr>
          <p:cNvSpPr/>
          <p:nvPr/>
        </p:nvSpPr>
        <p:spPr>
          <a:xfrm>
            <a:off x="9618987" y="859435"/>
            <a:ext cx="1993893" cy="264837"/>
          </a:xfrm>
          <a:prstGeom prst="roundRect">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 EXTENSIVELY</a:t>
            </a:r>
          </a:p>
        </p:txBody>
      </p:sp>
      <p:sp>
        <p:nvSpPr>
          <p:cNvPr id="120" name="Rectangle 119">
            <a:extLst>
              <a:ext uri="{FF2B5EF4-FFF2-40B4-BE49-F238E27FC236}">
                <a16:creationId xmlns:a16="http://schemas.microsoft.com/office/drawing/2014/main" id="{D5F166C8-2706-4C09-935D-30EDD10E5DD9}"/>
              </a:ext>
            </a:extLst>
          </p:cNvPr>
          <p:cNvSpPr/>
          <p:nvPr/>
        </p:nvSpPr>
        <p:spPr>
          <a:xfrm>
            <a:off x="7505949" y="1195760"/>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0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MODERATE</a:t>
            </a:r>
            <a:endPar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121" name="Rounded Rectangle 120">
            <a:extLst>
              <a:ext uri="{FF2B5EF4-FFF2-40B4-BE49-F238E27FC236}">
                <a16:creationId xmlns:a16="http://schemas.microsoft.com/office/drawing/2014/main" id="{CB05AFF9-AB30-455F-A12D-B6BDDC3097D6}"/>
              </a:ext>
            </a:extLst>
          </p:cNvPr>
          <p:cNvSpPr/>
          <p:nvPr/>
        </p:nvSpPr>
        <p:spPr>
          <a:xfrm>
            <a:off x="9618988" y="1181175"/>
            <a:ext cx="1993892" cy="264837"/>
          </a:xfrm>
          <a:prstGeom prst="roundRect">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 EXTENSIVELY</a:t>
            </a:r>
          </a:p>
        </p:txBody>
      </p:sp>
      <p:sp>
        <p:nvSpPr>
          <p:cNvPr id="122" name="Rectangle 121">
            <a:extLst>
              <a:ext uri="{FF2B5EF4-FFF2-40B4-BE49-F238E27FC236}">
                <a16:creationId xmlns:a16="http://schemas.microsoft.com/office/drawing/2014/main" id="{7E5D0F63-0D64-4F0B-B0A1-7CAAAF7AA697}"/>
              </a:ext>
            </a:extLst>
          </p:cNvPr>
          <p:cNvSpPr/>
          <p:nvPr/>
        </p:nvSpPr>
        <p:spPr>
          <a:xfrm>
            <a:off x="7505949" y="1522591"/>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LOW</a:t>
            </a:r>
          </a:p>
        </p:txBody>
      </p:sp>
      <p:sp>
        <p:nvSpPr>
          <p:cNvPr id="123" name="Rounded Rectangle 122">
            <a:extLst>
              <a:ext uri="{FF2B5EF4-FFF2-40B4-BE49-F238E27FC236}">
                <a16:creationId xmlns:a16="http://schemas.microsoft.com/office/drawing/2014/main" id="{4E6AF0AA-833A-4B25-99BC-EF2EA3C34F2F}"/>
              </a:ext>
            </a:extLst>
          </p:cNvPr>
          <p:cNvSpPr/>
          <p:nvPr/>
        </p:nvSpPr>
        <p:spPr>
          <a:xfrm>
            <a:off x="9618988" y="1502915"/>
            <a:ext cx="1993892" cy="264837"/>
          </a:xfrm>
          <a:prstGeom prst="round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a:t>
            </a:r>
          </a:p>
        </p:txBody>
      </p:sp>
      <p:sp>
        <p:nvSpPr>
          <p:cNvPr id="124" name="Rectangle 123">
            <a:extLst>
              <a:ext uri="{FF2B5EF4-FFF2-40B4-BE49-F238E27FC236}">
                <a16:creationId xmlns:a16="http://schemas.microsoft.com/office/drawing/2014/main" id="{29EC2152-17D5-46AF-8419-30348F433F0B}"/>
              </a:ext>
            </a:extLst>
          </p:cNvPr>
          <p:cNvSpPr/>
          <p:nvPr/>
        </p:nvSpPr>
        <p:spPr>
          <a:xfrm>
            <a:off x="4786706" y="2161044"/>
            <a:ext cx="622447" cy="228600"/>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3786" rIns="13786" bIns="13786" numCol="1" spcCol="1270" anchor="ctr" anchorCtr="0">
            <a:noAutofit/>
          </a:bodyPr>
          <a:lstStyle/>
          <a:p>
            <a:pPr lvl="0" algn="ctr" defTabSz="444500">
              <a:lnSpc>
                <a:spcPct val="90000"/>
              </a:lnSpc>
              <a:spcBef>
                <a:spcPct val="0"/>
              </a:spcBef>
              <a:spcAft>
                <a:spcPct val="35000"/>
              </a:spcAft>
            </a:pPr>
            <a:r>
              <a:rPr lang="en-US" sz="1200" b="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LOW</a:t>
            </a:r>
          </a:p>
        </p:txBody>
      </p:sp>
      <p:sp>
        <p:nvSpPr>
          <p:cNvPr id="126" name="Rectangle 125">
            <a:extLst>
              <a:ext uri="{FF2B5EF4-FFF2-40B4-BE49-F238E27FC236}">
                <a16:creationId xmlns:a16="http://schemas.microsoft.com/office/drawing/2014/main" id="{50931C04-A460-4B28-9A2C-71F30E38BFDE}"/>
              </a:ext>
            </a:extLst>
          </p:cNvPr>
          <p:cNvSpPr/>
          <p:nvPr/>
        </p:nvSpPr>
        <p:spPr>
          <a:xfrm>
            <a:off x="7505949" y="1843778"/>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HIGH</a:t>
            </a:r>
          </a:p>
        </p:txBody>
      </p:sp>
      <p:sp>
        <p:nvSpPr>
          <p:cNvPr id="127" name="Rounded Rectangle 126">
            <a:extLst>
              <a:ext uri="{FF2B5EF4-FFF2-40B4-BE49-F238E27FC236}">
                <a16:creationId xmlns:a16="http://schemas.microsoft.com/office/drawing/2014/main" id="{F87A5E9A-6F55-4B0B-8885-23AF6BFEF1E8}"/>
              </a:ext>
            </a:extLst>
          </p:cNvPr>
          <p:cNvSpPr/>
          <p:nvPr/>
        </p:nvSpPr>
        <p:spPr>
          <a:xfrm>
            <a:off x="9618988" y="1824655"/>
            <a:ext cx="1993892" cy="264837"/>
          </a:xfrm>
          <a:prstGeom prst="round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a:t>
            </a:r>
          </a:p>
        </p:txBody>
      </p:sp>
      <p:sp>
        <p:nvSpPr>
          <p:cNvPr id="128" name="Rectangle 127">
            <a:extLst>
              <a:ext uri="{FF2B5EF4-FFF2-40B4-BE49-F238E27FC236}">
                <a16:creationId xmlns:a16="http://schemas.microsoft.com/office/drawing/2014/main" id="{C5B51490-3E51-4A0C-B606-8AF2F08454B0}"/>
              </a:ext>
            </a:extLst>
          </p:cNvPr>
          <p:cNvSpPr/>
          <p:nvPr/>
        </p:nvSpPr>
        <p:spPr>
          <a:xfrm>
            <a:off x="7505949" y="2164965"/>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0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MODERATE</a:t>
            </a:r>
          </a:p>
        </p:txBody>
      </p:sp>
      <p:sp>
        <p:nvSpPr>
          <p:cNvPr id="129" name="Rounded Rectangle 128">
            <a:extLst>
              <a:ext uri="{FF2B5EF4-FFF2-40B4-BE49-F238E27FC236}">
                <a16:creationId xmlns:a16="http://schemas.microsoft.com/office/drawing/2014/main" id="{C7DC551C-D565-4593-9276-AD951CA02E01}"/>
              </a:ext>
            </a:extLst>
          </p:cNvPr>
          <p:cNvSpPr/>
          <p:nvPr/>
        </p:nvSpPr>
        <p:spPr>
          <a:xfrm>
            <a:off x="9618988" y="2146395"/>
            <a:ext cx="1993892" cy="264837"/>
          </a:xfrm>
          <a:prstGeom prst="round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a:t>
            </a:r>
          </a:p>
        </p:txBody>
      </p:sp>
      <p:sp>
        <p:nvSpPr>
          <p:cNvPr id="130" name="Rectangle 129">
            <a:extLst>
              <a:ext uri="{FF2B5EF4-FFF2-40B4-BE49-F238E27FC236}">
                <a16:creationId xmlns:a16="http://schemas.microsoft.com/office/drawing/2014/main" id="{912D35AC-119F-4142-9D22-41D5CB8FE779}"/>
              </a:ext>
            </a:extLst>
          </p:cNvPr>
          <p:cNvSpPr/>
          <p:nvPr/>
        </p:nvSpPr>
        <p:spPr>
          <a:xfrm>
            <a:off x="7505949" y="2486152"/>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LOW</a:t>
            </a:r>
          </a:p>
        </p:txBody>
      </p:sp>
      <p:sp>
        <p:nvSpPr>
          <p:cNvPr id="131" name="Rounded Rectangle 130">
            <a:extLst>
              <a:ext uri="{FF2B5EF4-FFF2-40B4-BE49-F238E27FC236}">
                <a16:creationId xmlns:a16="http://schemas.microsoft.com/office/drawing/2014/main" id="{F0281ABA-A6B7-4913-B44D-F1AD034E7109}"/>
              </a:ext>
            </a:extLst>
          </p:cNvPr>
          <p:cNvSpPr/>
          <p:nvPr/>
        </p:nvSpPr>
        <p:spPr>
          <a:xfrm>
            <a:off x="9618988" y="2468135"/>
            <a:ext cx="1993892" cy="264837"/>
          </a:xfrm>
          <a:prstGeom prst="round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DON’T TRAIN</a:t>
            </a:r>
          </a:p>
        </p:txBody>
      </p:sp>
      <p:sp>
        <p:nvSpPr>
          <p:cNvPr id="132" name="Rectangle 131">
            <a:extLst>
              <a:ext uri="{FF2B5EF4-FFF2-40B4-BE49-F238E27FC236}">
                <a16:creationId xmlns:a16="http://schemas.microsoft.com/office/drawing/2014/main" id="{848ECE67-DA8E-44EE-B97F-52F6225BA49C}"/>
              </a:ext>
            </a:extLst>
          </p:cNvPr>
          <p:cNvSpPr/>
          <p:nvPr/>
        </p:nvSpPr>
        <p:spPr>
          <a:xfrm>
            <a:off x="1658612" y="3608798"/>
            <a:ext cx="914400" cy="228600"/>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516" tIns="13516" rIns="13516" bIns="13516" numCol="1" spcCol="1270" anchor="ctr" anchorCtr="0">
            <a:noAutofit/>
          </a:bodyPr>
          <a:lstStyle/>
          <a:p>
            <a:pPr lvl="0" algn="ctr" defTabSz="444500">
              <a:lnSpc>
                <a:spcPct val="90000"/>
              </a:lnSpc>
              <a:spcBef>
                <a:spcPct val="0"/>
              </a:spcBef>
              <a:spcAft>
                <a:spcPct val="35000"/>
              </a:spcAft>
            </a:pPr>
            <a:r>
              <a:rPr lang="en-US" sz="12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MODERATE</a:t>
            </a:r>
          </a:p>
        </p:txBody>
      </p:sp>
      <p:sp>
        <p:nvSpPr>
          <p:cNvPr id="133" name="Rounded Rectangle 132">
            <a:extLst>
              <a:ext uri="{FF2B5EF4-FFF2-40B4-BE49-F238E27FC236}">
                <a16:creationId xmlns:a16="http://schemas.microsoft.com/office/drawing/2014/main" id="{19A27B24-A1E7-4BB1-B1DB-2F0DD95D5E0C}"/>
              </a:ext>
            </a:extLst>
          </p:cNvPr>
          <p:cNvSpPr/>
          <p:nvPr/>
        </p:nvSpPr>
        <p:spPr>
          <a:xfrm>
            <a:off x="2763982" y="3608798"/>
            <a:ext cx="1394816" cy="228599"/>
          </a:xfrm>
          <a:prstGeom prst="roundRect">
            <a:avLst>
              <a:gd name="adj" fmla="val 28862"/>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786" tIns="13786" rIns="13786" bIns="13786" numCol="1" spcCol="1270" anchor="ctr" anchorCtr="0">
            <a:noAutofit/>
          </a:bodyPr>
          <a:lstStyle/>
          <a:p>
            <a:pPr lvl="0" algn="ctr" defTabSz="444500">
              <a:lnSpc>
                <a:spcPct val="90000"/>
              </a:lnSpc>
              <a:spcBef>
                <a:spcPct val="0"/>
              </a:spcBef>
              <a:spcAft>
                <a:spcPct val="35000"/>
              </a:spcAft>
            </a:pPr>
            <a:r>
              <a:rPr lang="en-US" sz="1200" b="1" kern="1200" dirty="0">
                <a:solidFill>
                  <a:srgbClr val="FFFFFF"/>
                </a:solidFill>
                <a:latin typeface="Nirmala Text" panose="020B0502040204020203" pitchFamily="34" charset="0"/>
                <a:ea typeface="Nirmala Text" panose="020B0502040204020203" pitchFamily="34" charset="0"/>
                <a:cs typeface="Nirmala Text" panose="020B0502040204020203" pitchFamily="34" charset="0"/>
              </a:rPr>
              <a:t>IMPORTANCE</a:t>
            </a:r>
          </a:p>
        </p:txBody>
      </p:sp>
      <p:sp>
        <p:nvSpPr>
          <p:cNvPr id="134" name="Rectangle 133">
            <a:extLst>
              <a:ext uri="{FF2B5EF4-FFF2-40B4-BE49-F238E27FC236}">
                <a16:creationId xmlns:a16="http://schemas.microsoft.com/office/drawing/2014/main" id="{AE5BE9A5-3733-4530-B1D9-6C4EC5F837BF}"/>
              </a:ext>
            </a:extLst>
          </p:cNvPr>
          <p:cNvSpPr/>
          <p:nvPr/>
        </p:nvSpPr>
        <p:spPr>
          <a:xfrm>
            <a:off x="4786706" y="3127044"/>
            <a:ext cx="622447" cy="228600"/>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3786" rIns="13786" bIns="13786" numCol="1" spcCol="1270" anchor="ctr" anchorCtr="0">
            <a:noAutofit/>
          </a:bodyPr>
          <a:lstStyle/>
          <a:p>
            <a:pPr lvl="0" algn="ctr" defTabSz="444500">
              <a:lnSpc>
                <a:spcPct val="90000"/>
              </a:lnSpc>
              <a:spcBef>
                <a:spcPct val="0"/>
              </a:spcBef>
              <a:spcAft>
                <a:spcPct val="35000"/>
              </a:spcAft>
            </a:pPr>
            <a:r>
              <a:rPr lang="en-US" sz="1200" b="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HIGH</a:t>
            </a:r>
          </a:p>
        </p:txBody>
      </p:sp>
      <p:sp>
        <p:nvSpPr>
          <p:cNvPr id="136" name="Rectangle 135">
            <a:extLst>
              <a:ext uri="{FF2B5EF4-FFF2-40B4-BE49-F238E27FC236}">
                <a16:creationId xmlns:a16="http://schemas.microsoft.com/office/drawing/2014/main" id="{F269F492-C543-48AA-8AB4-F431232D25BF}"/>
              </a:ext>
            </a:extLst>
          </p:cNvPr>
          <p:cNvSpPr/>
          <p:nvPr/>
        </p:nvSpPr>
        <p:spPr>
          <a:xfrm>
            <a:off x="7505949" y="2807339"/>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HIGH</a:t>
            </a:r>
          </a:p>
        </p:txBody>
      </p:sp>
      <p:sp>
        <p:nvSpPr>
          <p:cNvPr id="137" name="Rounded Rectangle 136">
            <a:extLst>
              <a:ext uri="{FF2B5EF4-FFF2-40B4-BE49-F238E27FC236}">
                <a16:creationId xmlns:a16="http://schemas.microsoft.com/office/drawing/2014/main" id="{0927D4B8-38BF-4D4D-8DDD-EDCF5142E15B}"/>
              </a:ext>
            </a:extLst>
          </p:cNvPr>
          <p:cNvSpPr/>
          <p:nvPr/>
        </p:nvSpPr>
        <p:spPr>
          <a:xfrm>
            <a:off x="9618988" y="2789875"/>
            <a:ext cx="1993892" cy="264837"/>
          </a:xfrm>
          <a:prstGeom prst="roundRect">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9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 EXTENSIVELY</a:t>
            </a:r>
          </a:p>
        </p:txBody>
      </p:sp>
      <p:sp>
        <p:nvSpPr>
          <p:cNvPr id="138" name="Rectangle 137">
            <a:extLst>
              <a:ext uri="{FF2B5EF4-FFF2-40B4-BE49-F238E27FC236}">
                <a16:creationId xmlns:a16="http://schemas.microsoft.com/office/drawing/2014/main" id="{DCC13483-C996-4D4A-8513-BE6E1BF5F1EB}"/>
              </a:ext>
            </a:extLst>
          </p:cNvPr>
          <p:cNvSpPr/>
          <p:nvPr/>
        </p:nvSpPr>
        <p:spPr>
          <a:xfrm>
            <a:off x="7505949" y="3128526"/>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0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MODERATE</a:t>
            </a:r>
          </a:p>
        </p:txBody>
      </p:sp>
      <p:sp>
        <p:nvSpPr>
          <p:cNvPr id="139" name="Rounded Rectangle 138">
            <a:extLst>
              <a:ext uri="{FF2B5EF4-FFF2-40B4-BE49-F238E27FC236}">
                <a16:creationId xmlns:a16="http://schemas.microsoft.com/office/drawing/2014/main" id="{00C91D7B-5319-4827-8143-D1C50923FD3D}"/>
              </a:ext>
            </a:extLst>
          </p:cNvPr>
          <p:cNvSpPr/>
          <p:nvPr/>
        </p:nvSpPr>
        <p:spPr>
          <a:xfrm>
            <a:off x="9618988" y="3111615"/>
            <a:ext cx="1993892" cy="264837"/>
          </a:xfrm>
          <a:prstGeom prst="roundRect">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 EXTENSIVELY</a:t>
            </a:r>
          </a:p>
        </p:txBody>
      </p:sp>
      <p:sp>
        <p:nvSpPr>
          <p:cNvPr id="140" name="Rectangle 139">
            <a:extLst>
              <a:ext uri="{FF2B5EF4-FFF2-40B4-BE49-F238E27FC236}">
                <a16:creationId xmlns:a16="http://schemas.microsoft.com/office/drawing/2014/main" id="{0563BD35-C523-48B4-BBC5-599083A7EF3D}"/>
              </a:ext>
            </a:extLst>
          </p:cNvPr>
          <p:cNvSpPr/>
          <p:nvPr/>
        </p:nvSpPr>
        <p:spPr>
          <a:xfrm>
            <a:off x="7505949" y="3449713"/>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LOW</a:t>
            </a:r>
          </a:p>
        </p:txBody>
      </p:sp>
      <p:sp>
        <p:nvSpPr>
          <p:cNvPr id="141" name="Rounded Rectangle 140">
            <a:extLst>
              <a:ext uri="{FF2B5EF4-FFF2-40B4-BE49-F238E27FC236}">
                <a16:creationId xmlns:a16="http://schemas.microsoft.com/office/drawing/2014/main" id="{EFC12259-5308-4F1D-9402-6066DDA94CA4}"/>
              </a:ext>
            </a:extLst>
          </p:cNvPr>
          <p:cNvSpPr/>
          <p:nvPr/>
        </p:nvSpPr>
        <p:spPr>
          <a:xfrm>
            <a:off x="9618988" y="3433355"/>
            <a:ext cx="1993892" cy="264837"/>
          </a:xfrm>
          <a:prstGeom prst="round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a:t>
            </a:r>
          </a:p>
        </p:txBody>
      </p:sp>
      <p:sp>
        <p:nvSpPr>
          <p:cNvPr id="142" name="Rectangle 141">
            <a:extLst>
              <a:ext uri="{FF2B5EF4-FFF2-40B4-BE49-F238E27FC236}">
                <a16:creationId xmlns:a16="http://schemas.microsoft.com/office/drawing/2014/main" id="{6C9E2467-67CB-436B-A8BB-13F4E03FEA50}"/>
              </a:ext>
            </a:extLst>
          </p:cNvPr>
          <p:cNvSpPr/>
          <p:nvPr/>
        </p:nvSpPr>
        <p:spPr>
          <a:xfrm>
            <a:off x="4786706" y="4088042"/>
            <a:ext cx="622447" cy="228600"/>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72" rIns="14572" bIns="14572" numCol="1" spcCol="1270" anchor="ctr" anchorCtr="0">
            <a:noAutofit/>
          </a:bodyPr>
          <a:lstStyle/>
          <a:p>
            <a:pPr lvl="0" algn="ctr" defTabSz="444500">
              <a:lnSpc>
                <a:spcPct val="90000"/>
              </a:lnSpc>
              <a:spcBef>
                <a:spcPct val="0"/>
              </a:spcBef>
              <a:spcAft>
                <a:spcPct val="35000"/>
              </a:spcAft>
            </a:pPr>
            <a:r>
              <a:rPr lang="en-US" sz="1200" b="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LOW</a:t>
            </a:r>
          </a:p>
        </p:txBody>
      </p:sp>
      <p:sp>
        <p:nvSpPr>
          <p:cNvPr id="144" name="Rectangle 143">
            <a:extLst>
              <a:ext uri="{FF2B5EF4-FFF2-40B4-BE49-F238E27FC236}">
                <a16:creationId xmlns:a16="http://schemas.microsoft.com/office/drawing/2014/main" id="{B0DFAEC9-A3A1-40F7-80FB-4E38EC6001BD}"/>
              </a:ext>
            </a:extLst>
          </p:cNvPr>
          <p:cNvSpPr/>
          <p:nvPr/>
        </p:nvSpPr>
        <p:spPr>
          <a:xfrm>
            <a:off x="7505949" y="3770900"/>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HIGH</a:t>
            </a:r>
          </a:p>
        </p:txBody>
      </p:sp>
      <p:sp>
        <p:nvSpPr>
          <p:cNvPr id="145" name="Rounded Rectangle 144">
            <a:extLst>
              <a:ext uri="{FF2B5EF4-FFF2-40B4-BE49-F238E27FC236}">
                <a16:creationId xmlns:a16="http://schemas.microsoft.com/office/drawing/2014/main" id="{3CD404F1-2B6B-4FE3-8DF0-9596205D798B}"/>
              </a:ext>
            </a:extLst>
          </p:cNvPr>
          <p:cNvSpPr/>
          <p:nvPr/>
        </p:nvSpPr>
        <p:spPr>
          <a:xfrm>
            <a:off x="9618988" y="3755095"/>
            <a:ext cx="1993892" cy="264837"/>
          </a:xfrm>
          <a:prstGeom prst="round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DON’T TRAIN</a:t>
            </a:r>
          </a:p>
        </p:txBody>
      </p:sp>
      <p:sp>
        <p:nvSpPr>
          <p:cNvPr id="146" name="Rectangle 145">
            <a:extLst>
              <a:ext uri="{FF2B5EF4-FFF2-40B4-BE49-F238E27FC236}">
                <a16:creationId xmlns:a16="http://schemas.microsoft.com/office/drawing/2014/main" id="{8C83F6F0-7471-421D-8B0F-84FD70B28B6D}"/>
              </a:ext>
            </a:extLst>
          </p:cNvPr>
          <p:cNvSpPr/>
          <p:nvPr/>
        </p:nvSpPr>
        <p:spPr>
          <a:xfrm>
            <a:off x="7505949" y="4092087"/>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0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MODERATE</a:t>
            </a:r>
          </a:p>
        </p:txBody>
      </p:sp>
      <p:sp>
        <p:nvSpPr>
          <p:cNvPr id="147" name="Rounded Rectangle 146">
            <a:extLst>
              <a:ext uri="{FF2B5EF4-FFF2-40B4-BE49-F238E27FC236}">
                <a16:creationId xmlns:a16="http://schemas.microsoft.com/office/drawing/2014/main" id="{3A61EAFE-589C-45C5-B2B6-1A726E16DD2C}"/>
              </a:ext>
            </a:extLst>
          </p:cNvPr>
          <p:cNvSpPr/>
          <p:nvPr/>
        </p:nvSpPr>
        <p:spPr>
          <a:xfrm>
            <a:off x="9618988" y="4076835"/>
            <a:ext cx="1993892" cy="264837"/>
          </a:xfrm>
          <a:prstGeom prst="round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DON’T TRAIN</a:t>
            </a:r>
          </a:p>
        </p:txBody>
      </p:sp>
      <p:sp>
        <p:nvSpPr>
          <p:cNvPr id="148" name="Rectangle 147">
            <a:extLst>
              <a:ext uri="{FF2B5EF4-FFF2-40B4-BE49-F238E27FC236}">
                <a16:creationId xmlns:a16="http://schemas.microsoft.com/office/drawing/2014/main" id="{CF63BBCF-EAFE-4D32-A2CB-0B3147CDC067}"/>
              </a:ext>
            </a:extLst>
          </p:cNvPr>
          <p:cNvSpPr/>
          <p:nvPr/>
        </p:nvSpPr>
        <p:spPr>
          <a:xfrm>
            <a:off x="7505949" y="4413274"/>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LOW</a:t>
            </a:r>
          </a:p>
        </p:txBody>
      </p:sp>
      <p:sp>
        <p:nvSpPr>
          <p:cNvPr id="149" name="Rounded Rectangle 148">
            <a:extLst>
              <a:ext uri="{FF2B5EF4-FFF2-40B4-BE49-F238E27FC236}">
                <a16:creationId xmlns:a16="http://schemas.microsoft.com/office/drawing/2014/main" id="{1CA1F11D-1597-4D45-BD9C-868206DFB94A}"/>
              </a:ext>
            </a:extLst>
          </p:cNvPr>
          <p:cNvSpPr/>
          <p:nvPr/>
        </p:nvSpPr>
        <p:spPr>
          <a:xfrm>
            <a:off x="9618988" y="4398575"/>
            <a:ext cx="1993892" cy="264837"/>
          </a:xfrm>
          <a:prstGeom prst="round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DON’T TRAIN</a:t>
            </a:r>
          </a:p>
        </p:txBody>
      </p:sp>
      <p:sp>
        <p:nvSpPr>
          <p:cNvPr id="150" name="Rectangle 149">
            <a:extLst>
              <a:ext uri="{FF2B5EF4-FFF2-40B4-BE49-F238E27FC236}">
                <a16:creationId xmlns:a16="http://schemas.microsoft.com/office/drawing/2014/main" id="{669C7992-19C0-4E0B-85A0-EA99B3A09B15}"/>
              </a:ext>
            </a:extLst>
          </p:cNvPr>
          <p:cNvSpPr/>
          <p:nvPr/>
        </p:nvSpPr>
        <p:spPr>
          <a:xfrm>
            <a:off x="1932932" y="5543628"/>
            <a:ext cx="640080" cy="228600"/>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842" tIns="16842" rIns="16842" bIns="16842" numCol="1" spcCol="1270" anchor="ctr" anchorCtr="0">
            <a:noAutofit/>
          </a:bodyPr>
          <a:lstStyle/>
          <a:p>
            <a:pPr lvl="0" algn="ctr" defTabSz="444500">
              <a:lnSpc>
                <a:spcPct val="90000"/>
              </a:lnSpc>
              <a:spcBef>
                <a:spcPct val="0"/>
              </a:spcBef>
              <a:spcAft>
                <a:spcPct val="35000"/>
              </a:spcAft>
            </a:pPr>
            <a:r>
              <a:rPr lang="en-US" sz="1200" b="1"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LOW</a:t>
            </a:r>
          </a:p>
        </p:txBody>
      </p:sp>
      <p:sp>
        <p:nvSpPr>
          <p:cNvPr id="151" name="Rounded Rectangle 150">
            <a:extLst>
              <a:ext uri="{FF2B5EF4-FFF2-40B4-BE49-F238E27FC236}">
                <a16:creationId xmlns:a16="http://schemas.microsoft.com/office/drawing/2014/main" id="{C719558E-5A39-4A8E-B93D-9D9F4BDDEEC1}"/>
              </a:ext>
            </a:extLst>
          </p:cNvPr>
          <p:cNvSpPr/>
          <p:nvPr/>
        </p:nvSpPr>
        <p:spPr>
          <a:xfrm>
            <a:off x="2763982" y="5546979"/>
            <a:ext cx="1394816" cy="225249"/>
          </a:xfrm>
          <a:prstGeom prst="roundRect">
            <a:avLst>
              <a:gd name="adj" fmla="val 29043"/>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007" tIns="13007" rIns="13007" bIns="13007" numCol="1" spcCol="1270" anchor="ctr" anchorCtr="0">
            <a:noAutofit/>
          </a:bodyPr>
          <a:lstStyle/>
          <a:p>
            <a:pPr lvl="0" algn="ctr" defTabSz="444500">
              <a:lnSpc>
                <a:spcPct val="90000"/>
              </a:lnSpc>
              <a:spcBef>
                <a:spcPct val="0"/>
              </a:spcBef>
              <a:spcAft>
                <a:spcPct val="35000"/>
              </a:spcAft>
            </a:pPr>
            <a:r>
              <a:rPr lang="en-US" sz="1200" b="1" kern="1200" dirty="0">
                <a:solidFill>
                  <a:srgbClr val="FFFFFF"/>
                </a:solidFill>
                <a:latin typeface="Nirmala Text" panose="020B0502040204020203" pitchFamily="34" charset="0"/>
                <a:ea typeface="Nirmala Text" panose="020B0502040204020203" pitchFamily="34" charset="0"/>
                <a:cs typeface="Nirmala Text" panose="020B0502040204020203" pitchFamily="34" charset="0"/>
              </a:rPr>
              <a:t>IMPORTANCE</a:t>
            </a:r>
          </a:p>
        </p:txBody>
      </p:sp>
      <p:sp>
        <p:nvSpPr>
          <p:cNvPr id="152" name="Rectangle 151">
            <a:extLst>
              <a:ext uri="{FF2B5EF4-FFF2-40B4-BE49-F238E27FC236}">
                <a16:creationId xmlns:a16="http://schemas.microsoft.com/office/drawing/2014/main" id="{AD7F40FD-56B2-4ACC-84B8-24B12FA2D429}"/>
              </a:ext>
            </a:extLst>
          </p:cNvPr>
          <p:cNvSpPr/>
          <p:nvPr/>
        </p:nvSpPr>
        <p:spPr>
          <a:xfrm>
            <a:off x="4786706" y="5061713"/>
            <a:ext cx="622447" cy="228600"/>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3786" rIns="13786" bIns="13786" numCol="1" spcCol="1270" anchor="ctr" anchorCtr="0">
            <a:noAutofit/>
          </a:bodyPr>
          <a:lstStyle/>
          <a:p>
            <a:pPr lvl="0" algn="ctr" defTabSz="444500">
              <a:lnSpc>
                <a:spcPct val="90000"/>
              </a:lnSpc>
              <a:spcBef>
                <a:spcPct val="0"/>
              </a:spcBef>
              <a:spcAft>
                <a:spcPct val="35000"/>
              </a:spcAft>
            </a:pPr>
            <a:r>
              <a:rPr lang="en-US" sz="1200" b="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HIGH</a:t>
            </a:r>
          </a:p>
        </p:txBody>
      </p:sp>
      <p:sp>
        <p:nvSpPr>
          <p:cNvPr id="154" name="Rectangle 153">
            <a:extLst>
              <a:ext uri="{FF2B5EF4-FFF2-40B4-BE49-F238E27FC236}">
                <a16:creationId xmlns:a16="http://schemas.microsoft.com/office/drawing/2014/main" id="{FF595470-2ED2-4F63-8647-1B237DE9D9DC}"/>
              </a:ext>
            </a:extLst>
          </p:cNvPr>
          <p:cNvSpPr/>
          <p:nvPr/>
        </p:nvSpPr>
        <p:spPr>
          <a:xfrm>
            <a:off x="7505949" y="4734461"/>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HIGH</a:t>
            </a:r>
          </a:p>
        </p:txBody>
      </p:sp>
      <p:sp>
        <p:nvSpPr>
          <p:cNvPr id="155" name="Rounded Rectangle 154">
            <a:extLst>
              <a:ext uri="{FF2B5EF4-FFF2-40B4-BE49-F238E27FC236}">
                <a16:creationId xmlns:a16="http://schemas.microsoft.com/office/drawing/2014/main" id="{5019E0C1-C877-42B3-830B-027808CA34A3}"/>
              </a:ext>
            </a:extLst>
          </p:cNvPr>
          <p:cNvSpPr/>
          <p:nvPr/>
        </p:nvSpPr>
        <p:spPr>
          <a:xfrm>
            <a:off x="9618988" y="4720315"/>
            <a:ext cx="1993892" cy="264837"/>
          </a:xfrm>
          <a:prstGeom prst="roundRect">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 EXTENSIVELY</a:t>
            </a:r>
          </a:p>
        </p:txBody>
      </p:sp>
      <p:sp>
        <p:nvSpPr>
          <p:cNvPr id="156" name="Rectangle 155">
            <a:extLst>
              <a:ext uri="{FF2B5EF4-FFF2-40B4-BE49-F238E27FC236}">
                <a16:creationId xmlns:a16="http://schemas.microsoft.com/office/drawing/2014/main" id="{36688B5E-687E-487A-A11F-89F67D570A7C}"/>
              </a:ext>
            </a:extLst>
          </p:cNvPr>
          <p:cNvSpPr/>
          <p:nvPr/>
        </p:nvSpPr>
        <p:spPr>
          <a:xfrm>
            <a:off x="7505949" y="5055648"/>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0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MODERATE</a:t>
            </a:r>
          </a:p>
        </p:txBody>
      </p:sp>
      <p:sp>
        <p:nvSpPr>
          <p:cNvPr id="157" name="Rounded Rectangle 156">
            <a:extLst>
              <a:ext uri="{FF2B5EF4-FFF2-40B4-BE49-F238E27FC236}">
                <a16:creationId xmlns:a16="http://schemas.microsoft.com/office/drawing/2014/main" id="{C6654F67-4521-4FE3-BE3F-BD8F7F583221}"/>
              </a:ext>
            </a:extLst>
          </p:cNvPr>
          <p:cNvSpPr/>
          <p:nvPr/>
        </p:nvSpPr>
        <p:spPr>
          <a:xfrm>
            <a:off x="9618988" y="5042055"/>
            <a:ext cx="1993892" cy="264837"/>
          </a:xfrm>
          <a:prstGeom prst="roundRect">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 EXTENSIVELY</a:t>
            </a:r>
          </a:p>
        </p:txBody>
      </p:sp>
      <p:sp>
        <p:nvSpPr>
          <p:cNvPr id="158" name="Rectangle 157">
            <a:extLst>
              <a:ext uri="{FF2B5EF4-FFF2-40B4-BE49-F238E27FC236}">
                <a16:creationId xmlns:a16="http://schemas.microsoft.com/office/drawing/2014/main" id="{32907164-37AF-460C-982E-7C6514CF1AF7}"/>
              </a:ext>
            </a:extLst>
          </p:cNvPr>
          <p:cNvSpPr/>
          <p:nvPr/>
        </p:nvSpPr>
        <p:spPr>
          <a:xfrm>
            <a:off x="7505949" y="5376835"/>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LOW</a:t>
            </a:r>
          </a:p>
        </p:txBody>
      </p:sp>
      <p:sp>
        <p:nvSpPr>
          <p:cNvPr id="159" name="Rounded Rectangle 158">
            <a:extLst>
              <a:ext uri="{FF2B5EF4-FFF2-40B4-BE49-F238E27FC236}">
                <a16:creationId xmlns:a16="http://schemas.microsoft.com/office/drawing/2014/main" id="{AA4E9ACC-3074-4B37-AEC1-51A30CFBA9DB}"/>
              </a:ext>
            </a:extLst>
          </p:cNvPr>
          <p:cNvSpPr/>
          <p:nvPr/>
        </p:nvSpPr>
        <p:spPr>
          <a:xfrm>
            <a:off x="9618988" y="5363795"/>
            <a:ext cx="1993892" cy="264837"/>
          </a:xfrm>
          <a:prstGeom prst="round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a:t>
            </a:r>
          </a:p>
        </p:txBody>
      </p:sp>
      <p:sp>
        <p:nvSpPr>
          <p:cNvPr id="160" name="Rectangle 159">
            <a:extLst>
              <a:ext uri="{FF2B5EF4-FFF2-40B4-BE49-F238E27FC236}">
                <a16:creationId xmlns:a16="http://schemas.microsoft.com/office/drawing/2014/main" id="{7B846A77-1477-49FA-A48C-12C190A60FD3}"/>
              </a:ext>
            </a:extLst>
          </p:cNvPr>
          <p:cNvSpPr/>
          <p:nvPr/>
        </p:nvSpPr>
        <p:spPr>
          <a:xfrm>
            <a:off x="4786706" y="6025776"/>
            <a:ext cx="622447" cy="228600"/>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2044" rIns="12044" bIns="12044" numCol="1" spcCol="1270" anchor="ctr" anchorCtr="0">
            <a:noAutofit/>
          </a:bodyPr>
          <a:lstStyle/>
          <a:p>
            <a:pPr lvl="0" algn="ctr" defTabSz="444500">
              <a:lnSpc>
                <a:spcPct val="90000"/>
              </a:lnSpc>
              <a:spcBef>
                <a:spcPct val="0"/>
              </a:spcBef>
              <a:spcAft>
                <a:spcPct val="35000"/>
              </a:spcAft>
            </a:pPr>
            <a:r>
              <a:rPr lang="en-US" sz="1200" b="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LOW</a:t>
            </a:r>
          </a:p>
        </p:txBody>
      </p:sp>
      <p:sp>
        <p:nvSpPr>
          <p:cNvPr id="162" name="Rectangle 161">
            <a:extLst>
              <a:ext uri="{FF2B5EF4-FFF2-40B4-BE49-F238E27FC236}">
                <a16:creationId xmlns:a16="http://schemas.microsoft.com/office/drawing/2014/main" id="{323C19AA-A4D9-40B1-9E4D-31C1AB3C332F}"/>
              </a:ext>
            </a:extLst>
          </p:cNvPr>
          <p:cNvSpPr/>
          <p:nvPr/>
        </p:nvSpPr>
        <p:spPr>
          <a:xfrm>
            <a:off x="7505949" y="5698022"/>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HIGH</a:t>
            </a:r>
          </a:p>
        </p:txBody>
      </p:sp>
      <p:sp>
        <p:nvSpPr>
          <p:cNvPr id="163" name="Rounded Rectangle 162">
            <a:extLst>
              <a:ext uri="{FF2B5EF4-FFF2-40B4-BE49-F238E27FC236}">
                <a16:creationId xmlns:a16="http://schemas.microsoft.com/office/drawing/2014/main" id="{C63E901D-1451-4254-BB96-B4CC227AE7AD}"/>
              </a:ext>
            </a:extLst>
          </p:cNvPr>
          <p:cNvSpPr/>
          <p:nvPr/>
        </p:nvSpPr>
        <p:spPr>
          <a:xfrm>
            <a:off x="9618988" y="5685535"/>
            <a:ext cx="1993892" cy="264837"/>
          </a:xfrm>
          <a:prstGeom prst="round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DON’T TRAIN</a:t>
            </a:r>
          </a:p>
        </p:txBody>
      </p:sp>
      <p:sp>
        <p:nvSpPr>
          <p:cNvPr id="164" name="Rectangle 163">
            <a:extLst>
              <a:ext uri="{FF2B5EF4-FFF2-40B4-BE49-F238E27FC236}">
                <a16:creationId xmlns:a16="http://schemas.microsoft.com/office/drawing/2014/main" id="{39A9E805-A123-46C9-9196-D824883E02A9}"/>
              </a:ext>
            </a:extLst>
          </p:cNvPr>
          <p:cNvSpPr/>
          <p:nvPr/>
        </p:nvSpPr>
        <p:spPr>
          <a:xfrm>
            <a:off x="7505949" y="6019209"/>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0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MODERATE</a:t>
            </a:r>
          </a:p>
        </p:txBody>
      </p:sp>
      <p:sp>
        <p:nvSpPr>
          <p:cNvPr id="165" name="Rounded Rectangle 164">
            <a:extLst>
              <a:ext uri="{FF2B5EF4-FFF2-40B4-BE49-F238E27FC236}">
                <a16:creationId xmlns:a16="http://schemas.microsoft.com/office/drawing/2014/main" id="{645FC10C-B2C6-4CD2-A2D3-2C74C2F3BC0D}"/>
              </a:ext>
            </a:extLst>
          </p:cNvPr>
          <p:cNvSpPr/>
          <p:nvPr/>
        </p:nvSpPr>
        <p:spPr>
          <a:xfrm>
            <a:off x="9618988" y="6007275"/>
            <a:ext cx="1993892" cy="264837"/>
          </a:xfrm>
          <a:prstGeom prst="round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DON’T TRAIN</a:t>
            </a:r>
          </a:p>
        </p:txBody>
      </p:sp>
      <p:sp>
        <p:nvSpPr>
          <p:cNvPr id="166" name="Rectangle 165">
            <a:extLst>
              <a:ext uri="{FF2B5EF4-FFF2-40B4-BE49-F238E27FC236}">
                <a16:creationId xmlns:a16="http://schemas.microsoft.com/office/drawing/2014/main" id="{9DDAEAC4-4DC9-426C-9547-DC110A0538A7}"/>
              </a:ext>
            </a:extLst>
          </p:cNvPr>
          <p:cNvSpPr/>
          <p:nvPr/>
        </p:nvSpPr>
        <p:spPr>
          <a:xfrm>
            <a:off x="7505949" y="6340404"/>
            <a:ext cx="952251" cy="2332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1706" rIns="11706" bIns="11706" numCol="1" spcCol="1270" anchor="ctr" anchorCtr="0">
            <a:noAutofit/>
          </a:bodyPr>
          <a:lstStyle/>
          <a:p>
            <a:pPr lvl="0" algn="ctr" defTabSz="444500">
              <a:lnSpc>
                <a:spcPct val="90000"/>
              </a:lnSpc>
              <a:spcBef>
                <a:spcPct val="0"/>
              </a:spcBef>
              <a:spcAft>
                <a:spcPct val="35000"/>
              </a:spcAft>
            </a:pPr>
            <a:r>
              <a:rPr lang="en-US" sz="1200" kern="1200" dirty="0">
                <a:solidFill>
                  <a:schemeClr val="bg2">
                    <a:lumMod val="20000"/>
                    <a:lumOff val="80000"/>
                  </a:schemeClr>
                </a:solidFill>
                <a:latin typeface="Nirmala Text" panose="020B0502040204020203" pitchFamily="34" charset="0"/>
                <a:ea typeface="Nirmala Text" panose="020B0502040204020203" pitchFamily="34" charset="0"/>
                <a:cs typeface="Nirmala Text" panose="020B0502040204020203" pitchFamily="34" charset="0"/>
              </a:rPr>
              <a:t>LOW</a:t>
            </a:r>
          </a:p>
        </p:txBody>
      </p:sp>
      <p:sp>
        <p:nvSpPr>
          <p:cNvPr id="167" name="Rounded Rectangle 166">
            <a:extLst>
              <a:ext uri="{FF2B5EF4-FFF2-40B4-BE49-F238E27FC236}">
                <a16:creationId xmlns:a16="http://schemas.microsoft.com/office/drawing/2014/main" id="{74395AD5-3E94-4549-B0E4-8D80794EAB04}"/>
              </a:ext>
            </a:extLst>
          </p:cNvPr>
          <p:cNvSpPr/>
          <p:nvPr/>
        </p:nvSpPr>
        <p:spPr>
          <a:xfrm>
            <a:off x="9618988" y="6329021"/>
            <a:ext cx="1993892" cy="264837"/>
          </a:xfrm>
          <a:prstGeom prst="round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4530" rIns="14530" bIns="14530" numCol="1" spcCol="1270" anchor="ctr" anchorCtr="0">
            <a:noAutofit/>
          </a:bodyPr>
          <a:lstStyle/>
          <a:p>
            <a:pPr lvl="0" algn="ctr" defTabSz="444500">
              <a:lnSpc>
                <a:spcPct val="100000"/>
              </a:lnSpc>
              <a:spcBef>
                <a:spcPct val="0"/>
              </a:spcBef>
              <a:spcAft>
                <a:spcPct val="35000"/>
              </a:spcAft>
            </a:pPr>
            <a:r>
              <a:rPr lang="en-US" sz="1200" kern="120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DON’T TRAIN</a:t>
            </a:r>
          </a:p>
        </p:txBody>
      </p:sp>
      <p:cxnSp>
        <p:nvCxnSpPr>
          <p:cNvPr id="168" name="Straight Arrow Connector 167">
            <a:extLst>
              <a:ext uri="{FF2B5EF4-FFF2-40B4-BE49-F238E27FC236}">
                <a16:creationId xmlns:a16="http://schemas.microsoft.com/office/drawing/2014/main" id="{9C344AAA-914E-4623-890E-40CC63548C32}"/>
              </a:ext>
            </a:extLst>
          </p:cNvPr>
          <p:cNvCxnSpPr>
            <a:cxnSpLocks/>
            <a:stCxn id="132" idx="3"/>
          </p:cNvCxnSpPr>
          <p:nvPr/>
        </p:nvCxnSpPr>
        <p:spPr>
          <a:xfrm>
            <a:off x="2573012" y="3723098"/>
            <a:ext cx="190970" cy="0"/>
          </a:xfrm>
          <a:prstGeom prst="straightConnector1">
            <a:avLst/>
          </a:prstGeom>
          <a:ln w="19050" cap="rnd">
            <a:solidFill>
              <a:schemeClr val="tx2">
                <a:lumMod val="20000"/>
                <a:lumOff val="80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FD6A5A86-7054-4E85-9DD4-FB9DA150FEC0}"/>
              </a:ext>
            </a:extLst>
          </p:cNvPr>
          <p:cNvCxnSpPr>
            <a:cxnSpLocks/>
            <a:stCxn id="150" idx="3"/>
          </p:cNvCxnSpPr>
          <p:nvPr/>
        </p:nvCxnSpPr>
        <p:spPr>
          <a:xfrm>
            <a:off x="2573012" y="5657928"/>
            <a:ext cx="190970" cy="1676"/>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2E09395-01B3-40AB-B8AB-15D618A30839}"/>
              </a:ext>
            </a:extLst>
          </p:cNvPr>
          <p:cNvCxnSpPr>
            <a:cxnSpLocks/>
            <a:stCxn id="114" idx="3"/>
          </p:cNvCxnSpPr>
          <p:nvPr/>
        </p:nvCxnSpPr>
        <p:spPr>
          <a:xfrm flipV="1">
            <a:off x="2573012" y="1806064"/>
            <a:ext cx="190970" cy="2627"/>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8E78891-9E6F-4E18-8D08-992450B1532F}"/>
              </a:ext>
            </a:extLst>
          </p:cNvPr>
          <p:cNvCxnSpPr>
            <a:cxnSpLocks/>
            <a:endCxn id="116" idx="1"/>
          </p:cNvCxnSpPr>
          <p:nvPr/>
        </p:nvCxnSpPr>
        <p:spPr>
          <a:xfrm flipV="1">
            <a:off x="4158798" y="1309042"/>
            <a:ext cx="627908" cy="497022"/>
          </a:xfrm>
          <a:prstGeom prst="line">
            <a:avLst/>
          </a:prstGeom>
          <a:ln w="19050" cap="rnd">
            <a:solidFill>
              <a:schemeClr val="bg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F34CFED-7B1F-4655-B20B-01F77CFE9D77}"/>
              </a:ext>
            </a:extLst>
          </p:cNvPr>
          <p:cNvCxnSpPr>
            <a:cxnSpLocks/>
            <a:endCxn id="124" idx="1"/>
          </p:cNvCxnSpPr>
          <p:nvPr/>
        </p:nvCxnSpPr>
        <p:spPr>
          <a:xfrm>
            <a:off x="4158798" y="1806064"/>
            <a:ext cx="627908" cy="469280"/>
          </a:xfrm>
          <a:prstGeom prst="line">
            <a:avLst/>
          </a:prstGeom>
          <a:ln w="19050" cap="rnd">
            <a:solidFill>
              <a:schemeClr val="bg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5996DC78-2B11-4831-B4F0-4134B9C0E979}"/>
              </a:ext>
            </a:extLst>
          </p:cNvPr>
          <p:cNvCxnSpPr>
            <a:cxnSpLocks/>
            <a:endCxn id="134" idx="1"/>
          </p:cNvCxnSpPr>
          <p:nvPr/>
        </p:nvCxnSpPr>
        <p:spPr>
          <a:xfrm flipV="1">
            <a:off x="4158798" y="3241344"/>
            <a:ext cx="627908" cy="481754"/>
          </a:xfrm>
          <a:prstGeom prst="line">
            <a:avLst/>
          </a:prstGeom>
          <a:ln w="19050" cap="rnd">
            <a:solidFill>
              <a:schemeClr val="bg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AA577A2B-CDB5-470E-B5A8-0C72A574B3C6}"/>
              </a:ext>
            </a:extLst>
          </p:cNvPr>
          <p:cNvCxnSpPr>
            <a:cxnSpLocks/>
            <a:endCxn id="142" idx="1"/>
          </p:cNvCxnSpPr>
          <p:nvPr/>
        </p:nvCxnSpPr>
        <p:spPr>
          <a:xfrm>
            <a:off x="4158798" y="3723098"/>
            <a:ext cx="627908" cy="479244"/>
          </a:xfrm>
          <a:prstGeom prst="line">
            <a:avLst/>
          </a:prstGeom>
          <a:ln w="19050" cap="rnd">
            <a:solidFill>
              <a:schemeClr val="bg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D3D06A1-A88B-4BC0-97AF-386288FA7B2C}"/>
              </a:ext>
            </a:extLst>
          </p:cNvPr>
          <p:cNvCxnSpPr>
            <a:cxnSpLocks/>
            <a:endCxn id="152" idx="1"/>
          </p:cNvCxnSpPr>
          <p:nvPr/>
        </p:nvCxnSpPr>
        <p:spPr>
          <a:xfrm flipV="1">
            <a:off x="4158798" y="5176013"/>
            <a:ext cx="627908" cy="483591"/>
          </a:xfrm>
          <a:prstGeom prst="line">
            <a:avLst/>
          </a:prstGeom>
          <a:ln w="19050" cap="rnd">
            <a:solidFill>
              <a:schemeClr val="bg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FC7E71D-0ABC-469D-BCB9-26D941524B1E}"/>
              </a:ext>
            </a:extLst>
          </p:cNvPr>
          <p:cNvCxnSpPr>
            <a:cxnSpLocks/>
            <a:endCxn id="160" idx="1"/>
          </p:cNvCxnSpPr>
          <p:nvPr/>
        </p:nvCxnSpPr>
        <p:spPr>
          <a:xfrm>
            <a:off x="4158798" y="5659604"/>
            <a:ext cx="627908" cy="480472"/>
          </a:xfrm>
          <a:prstGeom prst="line">
            <a:avLst/>
          </a:prstGeom>
          <a:ln w="19050" cap="rnd">
            <a:solidFill>
              <a:schemeClr val="bg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448B071C-AC87-45C1-8F2B-23C77162CCB0}"/>
              </a:ext>
            </a:extLst>
          </p:cNvPr>
          <p:cNvCxnSpPr>
            <a:cxnSpLocks/>
            <a:stCxn id="116" idx="3"/>
          </p:cNvCxnSpPr>
          <p:nvPr/>
        </p:nvCxnSpPr>
        <p:spPr>
          <a:xfrm flipV="1">
            <a:off x="5409153" y="1308308"/>
            <a:ext cx="241839" cy="734"/>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214363A-8AA7-4A49-A6FF-6FBD8B08832E}"/>
              </a:ext>
            </a:extLst>
          </p:cNvPr>
          <p:cNvCxnSpPr>
            <a:cxnSpLocks/>
            <a:stCxn id="124" idx="3"/>
          </p:cNvCxnSpPr>
          <p:nvPr/>
        </p:nvCxnSpPr>
        <p:spPr>
          <a:xfrm flipV="1">
            <a:off x="5409153" y="2274662"/>
            <a:ext cx="241839" cy="682"/>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6E95AA0-0C42-485C-A4E5-BE51848DE926}"/>
              </a:ext>
            </a:extLst>
          </p:cNvPr>
          <p:cNvCxnSpPr>
            <a:cxnSpLocks/>
            <a:stCxn id="134" idx="3"/>
          </p:cNvCxnSpPr>
          <p:nvPr/>
        </p:nvCxnSpPr>
        <p:spPr>
          <a:xfrm flipV="1">
            <a:off x="5409153" y="3241016"/>
            <a:ext cx="241839" cy="328"/>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71BC1A03-1D8F-455A-BBB3-B35D19EA2680}"/>
              </a:ext>
            </a:extLst>
          </p:cNvPr>
          <p:cNvCxnSpPr>
            <a:cxnSpLocks/>
            <a:stCxn id="142" idx="3"/>
          </p:cNvCxnSpPr>
          <p:nvPr/>
        </p:nvCxnSpPr>
        <p:spPr>
          <a:xfrm>
            <a:off x="5409153" y="4202342"/>
            <a:ext cx="241839" cy="5028"/>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333B0FE-35CD-4692-990E-2CFCFAA7D98F}"/>
              </a:ext>
            </a:extLst>
          </p:cNvPr>
          <p:cNvCxnSpPr>
            <a:cxnSpLocks/>
            <a:stCxn id="152" idx="3"/>
          </p:cNvCxnSpPr>
          <p:nvPr/>
        </p:nvCxnSpPr>
        <p:spPr>
          <a:xfrm flipV="1">
            <a:off x="5409153" y="5173724"/>
            <a:ext cx="241839" cy="2289"/>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942B5C44-4A1D-4561-A86C-5939840D1330}"/>
              </a:ext>
            </a:extLst>
          </p:cNvPr>
          <p:cNvCxnSpPr>
            <a:cxnSpLocks/>
            <a:stCxn id="160" idx="3"/>
          </p:cNvCxnSpPr>
          <p:nvPr/>
        </p:nvCxnSpPr>
        <p:spPr>
          <a:xfrm>
            <a:off x="5409153" y="6140076"/>
            <a:ext cx="241839" cy="0"/>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318FBD42-8C74-4E03-9EB3-E81BE7FC2431}"/>
              </a:ext>
            </a:extLst>
          </p:cNvPr>
          <p:cNvCxnSpPr>
            <a:cxnSpLocks/>
            <a:endCxn id="118" idx="1"/>
          </p:cNvCxnSpPr>
          <p:nvPr/>
        </p:nvCxnSpPr>
        <p:spPr>
          <a:xfrm flipV="1">
            <a:off x="6679448" y="991202"/>
            <a:ext cx="826501" cy="317106"/>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BCEB4AD-635C-4AFF-9AD9-CE5985FBAA32}"/>
              </a:ext>
            </a:extLst>
          </p:cNvPr>
          <p:cNvCxnSpPr>
            <a:cxnSpLocks/>
            <a:endCxn id="120" idx="1"/>
          </p:cNvCxnSpPr>
          <p:nvPr/>
        </p:nvCxnSpPr>
        <p:spPr>
          <a:xfrm>
            <a:off x="6679448" y="1308308"/>
            <a:ext cx="826501" cy="4081"/>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C0E712FB-8FA7-4AD6-9269-94F2B584926F}"/>
              </a:ext>
            </a:extLst>
          </p:cNvPr>
          <p:cNvCxnSpPr>
            <a:cxnSpLocks/>
            <a:endCxn id="122" idx="1"/>
          </p:cNvCxnSpPr>
          <p:nvPr/>
        </p:nvCxnSpPr>
        <p:spPr>
          <a:xfrm>
            <a:off x="6679448" y="1308308"/>
            <a:ext cx="826501" cy="330912"/>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A8DEAF02-98B4-4B45-AE7A-5EBA68B55A60}"/>
              </a:ext>
            </a:extLst>
          </p:cNvPr>
          <p:cNvCxnSpPr>
            <a:cxnSpLocks/>
            <a:endCxn id="126" idx="1"/>
          </p:cNvCxnSpPr>
          <p:nvPr/>
        </p:nvCxnSpPr>
        <p:spPr>
          <a:xfrm flipV="1">
            <a:off x="6679448" y="1960407"/>
            <a:ext cx="826501" cy="314255"/>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59CC6356-D6E9-4105-A340-CC6673D680CA}"/>
              </a:ext>
            </a:extLst>
          </p:cNvPr>
          <p:cNvCxnSpPr>
            <a:cxnSpLocks/>
            <a:endCxn id="128" idx="1"/>
          </p:cNvCxnSpPr>
          <p:nvPr/>
        </p:nvCxnSpPr>
        <p:spPr>
          <a:xfrm>
            <a:off x="6679448" y="2274662"/>
            <a:ext cx="826501" cy="6932"/>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E8336C2-4CBC-4A61-8550-A92AFFEDE174}"/>
              </a:ext>
            </a:extLst>
          </p:cNvPr>
          <p:cNvCxnSpPr>
            <a:cxnSpLocks/>
            <a:endCxn id="130" idx="1"/>
          </p:cNvCxnSpPr>
          <p:nvPr/>
        </p:nvCxnSpPr>
        <p:spPr>
          <a:xfrm>
            <a:off x="6679448" y="2274662"/>
            <a:ext cx="826501" cy="328119"/>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F21C5C9-0D35-474B-B0EA-A5D52733515A}"/>
              </a:ext>
            </a:extLst>
          </p:cNvPr>
          <p:cNvCxnSpPr>
            <a:cxnSpLocks/>
            <a:endCxn id="136" idx="1"/>
          </p:cNvCxnSpPr>
          <p:nvPr/>
        </p:nvCxnSpPr>
        <p:spPr>
          <a:xfrm flipV="1">
            <a:off x="6679448" y="2923968"/>
            <a:ext cx="826501" cy="317048"/>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6173A033-4A26-44B6-8170-DDDA05B5A7BF}"/>
              </a:ext>
            </a:extLst>
          </p:cNvPr>
          <p:cNvCxnSpPr>
            <a:cxnSpLocks/>
            <a:endCxn id="138" idx="1"/>
          </p:cNvCxnSpPr>
          <p:nvPr/>
        </p:nvCxnSpPr>
        <p:spPr>
          <a:xfrm>
            <a:off x="6679448" y="3241016"/>
            <a:ext cx="826501" cy="4139"/>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FCED55D5-0E76-432D-96F1-833809273163}"/>
              </a:ext>
            </a:extLst>
          </p:cNvPr>
          <p:cNvCxnSpPr>
            <a:cxnSpLocks/>
            <a:endCxn id="140" idx="1"/>
          </p:cNvCxnSpPr>
          <p:nvPr/>
        </p:nvCxnSpPr>
        <p:spPr>
          <a:xfrm>
            <a:off x="6679448" y="3241016"/>
            <a:ext cx="826501" cy="325326"/>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4FB1D25-C310-4BED-B9DB-A5229DDEE466}"/>
              </a:ext>
            </a:extLst>
          </p:cNvPr>
          <p:cNvCxnSpPr>
            <a:cxnSpLocks/>
            <a:endCxn id="144" idx="1"/>
          </p:cNvCxnSpPr>
          <p:nvPr/>
        </p:nvCxnSpPr>
        <p:spPr>
          <a:xfrm flipV="1">
            <a:off x="6679448" y="3887529"/>
            <a:ext cx="826501" cy="319841"/>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E2DA1A1-118C-4EA9-82E7-61BB760DCF04}"/>
              </a:ext>
            </a:extLst>
          </p:cNvPr>
          <p:cNvCxnSpPr>
            <a:cxnSpLocks/>
            <a:endCxn id="146" idx="1"/>
          </p:cNvCxnSpPr>
          <p:nvPr/>
        </p:nvCxnSpPr>
        <p:spPr>
          <a:xfrm>
            <a:off x="6679448" y="4207370"/>
            <a:ext cx="826501" cy="1346"/>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A15BB40A-C8AA-432B-9EEF-ADAC10AAFBEF}"/>
              </a:ext>
            </a:extLst>
          </p:cNvPr>
          <p:cNvCxnSpPr>
            <a:cxnSpLocks/>
            <a:endCxn id="148" idx="1"/>
          </p:cNvCxnSpPr>
          <p:nvPr/>
        </p:nvCxnSpPr>
        <p:spPr>
          <a:xfrm>
            <a:off x="6679448" y="4207370"/>
            <a:ext cx="826501" cy="322533"/>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8C91EDB2-784B-480E-A8A5-67FF06D05D5D}"/>
              </a:ext>
            </a:extLst>
          </p:cNvPr>
          <p:cNvCxnSpPr>
            <a:cxnSpLocks/>
            <a:endCxn id="154" idx="1"/>
          </p:cNvCxnSpPr>
          <p:nvPr/>
        </p:nvCxnSpPr>
        <p:spPr>
          <a:xfrm flipV="1">
            <a:off x="6679448" y="4851090"/>
            <a:ext cx="826501" cy="322634"/>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F01F48D0-31C2-49D6-AF12-78F25F4636B0}"/>
              </a:ext>
            </a:extLst>
          </p:cNvPr>
          <p:cNvCxnSpPr>
            <a:cxnSpLocks/>
            <a:endCxn id="156" idx="1"/>
          </p:cNvCxnSpPr>
          <p:nvPr/>
        </p:nvCxnSpPr>
        <p:spPr>
          <a:xfrm flipV="1">
            <a:off x="6679448" y="5172277"/>
            <a:ext cx="826501" cy="1447"/>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EC2DB24-6109-49A7-9491-24512C5398A4}"/>
              </a:ext>
            </a:extLst>
          </p:cNvPr>
          <p:cNvCxnSpPr>
            <a:cxnSpLocks/>
            <a:endCxn id="158" idx="1"/>
          </p:cNvCxnSpPr>
          <p:nvPr/>
        </p:nvCxnSpPr>
        <p:spPr>
          <a:xfrm>
            <a:off x="6679448" y="5173724"/>
            <a:ext cx="826501" cy="319740"/>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A1DC16CF-1F70-47A0-9803-C61AC8152EA9}"/>
              </a:ext>
            </a:extLst>
          </p:cNvPr>
          <p:cNvCxnSpPr>
            <a:cxnSpLocks/>
            <a:endCxn id="162" idx="1"/>
          </p:cNvCxnSpPr>
          <p:nvPr/>
        </p:nvCxnSpPr>
        <p:spPr>
          <a:xfrm flipV="1">
            <a:off x="6679448" y="5814651"/>
            <a:ext cx="826501" cy="325425"/>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602B8824-C656-464A-897F-AA9B85D14B0B}"/>
              </a:ext>
            </a:extLst>
          </p:cNvPr>
          <p:cNvCxnSpPr>
            <a:cxnSpLocks/>
            <a:endCxn id="164" idx="1"/>
          </p:cNvCxnSpPr>
          <p:nvPr/>
        </p:nvCxnSpPr>
        <p:spPr>
          <a:xfrm flipV="1">
            <a:off x="6679448" y="6135838"/>
            <a:ext cx="826501" cy="4238"/>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E371B513-2922-427B-B39E-978F1102118E}"/>
              </a:ext>
            </a:extLst>
          </p:cNvPr>
          <p:cNvCxnSpPr>
            <a:cxnSpLocks/>
            <a:endCxn id="166" idx="1"/>
          </p:cNvCxnSpPr>
          <p:nvPr/>
        </p:nvCxnSpPr>
        <p:spPr>
          <a:xfrm>
            <a:off x="6679448" y="6140076"/>
            <a:ext cx="826501" cy="316957"/>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079CB2A7-73DE-47FD-8BEE-A5EEEEA6943C}"/>
              </a:ext>
            </a:extLst>
          </p:cNvPr>
          <p:cNvCxnSpPr>
            <a:cxnSpLocks/>
            <a:stCxn id="118" idx="3"/>
          </p:cNvCxnSpPr>
          <p:nvPr/>
        </p:nvCxnSpPr>
        <p:spPr>
          <a:xfrm>
            <a:off x="8458200" y="991202"/>
            <a:ext cx="1160787" cy="652"/>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56D7ADF9-FA2C-4D6B-AC56-5F69857300EB}"/>
              </a:ext>
            </a:extLst>
          </p:cNvPr>
          <p:cNvCxnSpPr>
            <a:cxnSpLocks/>
            <a:stCxn id="120" idx="3"/>
          </p:cNvCxnSpPr>
          <p:nvPr/>
        </p:nvCxnSpPr>
        <p:spPr>
          <a:xfrm>
            <a:off x="8458200" y="1312389"/>
            <a:ext cx="1160788" cy="1205"/>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89712BD-CA5D-4F72-96EC-B2F39C96601F}"/>
              </a:ext>
            </a:extLst>
          </p:cNvPr>
          <p:cNvCxnSpPr>
            <a:cxnSpLocks/>
            <a:stCxn id="122" idx="3"/>
          </p:cNvCxnSpPr>
          <p:nvPr/>
        </p:nvCxnSpPr>
        <p:spPr>
          <a:xfrm flipV="1">
            <a:off x="8458200" y="1635334"/>
            <a:ext cx="1160788" cy="3886"/>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DF9791FA-C38B-4596-85C8-C4D1F3539BA4}"/>
              </a:ext>
            </a:extLst>
          </p:cNvPr>
          <p:cNvCxnSpPr>
            <a:cxnSpLocks/>
            <a:stCxn id="126" idx="3"/>
          </p:cNvCxnSpPr>
          <p:nvPr/>
        </p:nvCxnSpPr>
        <p:spPr>
          <a:xfrm flipV="1">
            <a:off x="8458200" y="1957074"/>
            <a:ext cx="1160788" cy="3333"/>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71ABE91-BBA7-42E3-8127-1C229D131B0F}"/>
              </a:ext>
            </a:extLst>
          </p:cNvPr>
          <p:cNvCxnSpPr>
            <a:cxnSpLocks/>
            <a:stCxn id="128" idx="3"/>
          </p:cNvCxnSpPr>
          <p:nvPr/>
        </p:nvCxnSpPr>
        <p:spPr>
          <a:xfrm flipV="1">
            <a:off x="8458200" y="2278814"/>
            <a:ext cx="1160788" cy="2780"/>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4C9E4248-D584-4B8B-8D48-C464739F08A0}"/>
              </a:ext>
            </a:extLst>
          </p:cNvPr>
          <p:cNvCxnSpPr>
            <a:cxnSpLocks/>
            <a:stCxn id="130" idx="3"/>
          </p:cNvCxnSpPr>
          <p:nvPr/>
        </p:nvCxnSpPr>
        <p:spPr>
          <a:xfrm flipV="1">
            <a:off x="8458200" y="2600554"/>
            <a:ext cx="1160788" cy="2227"/>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3BDCA8CB-F88E-473A-A106-1C64C1B140CA}"/>
              </a:ext>
            </a:extLst>
          </p:cNvPr>
          <p:cNvCxnSpPr>
            <a:cxnSpLocks/>
            <a:stCxn id="136" idx="3"/>
          </p:cNvCxnSpPr>
          <p:nvPr/>
        </p:nvCxnSpPr>
        <p:spPr>
          <a:xfrm flipV="1">
            <a:off x="8458200" y="2922294"/>
            <a:ext cx="1160788" cy="1674"/>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9AA6A75D-4255-44D0-8BE8-06A10626FCE3}"/>
              </a:ext>
            </a:extLst>
          </p:cNvPr>
          <p:cNvCxnSpPr>
            <a:cxnSpLocks/>
            <a:stCxn id="138" idx="3"/>
          </p:cNvCxnSpPr>
          <p:nvPr/>
        </p:nvCxnSpPr>
        <p:spPr>
          <a:xfrm flipV="1">
            <a:off x="8458200" y="3244034"/>
            <a:ext cx="1160788" cy="1121"/>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A8B580D4-42C5-4E12-BA28-46AA640467E1}"/>
              </a:ext>
            </a:extLst>
          </p:cNvPr>
          <p:cNvCxnSpPr>
            <a:cxnSpLocks/>
            <a:stCxn id="140" idx="3"/>
          </p:cNvCxnSpPr>
          <p:nvPr/>
        </p:nvCxnSpPr>
        <p:spPr>
          <a:xfrm flipV="1">
            <a:off x="8458200" y="3565774"/>
            <a:ext cx="1160788" cy="568"/>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498226E5-8DFF-4413-8D2E-7CB59627B562}"/>
              </a:ext>
            </a:extLst>
          </p:cNvPr>
          <p:cNvCxnSpPr>
            <a:cxnSpLocks/>
            <a:stCxn id="144" idx="3"/>
          </p:cNvCxnSpPr>
          <p:nvPr/>
        </p:nvCxnSpPr>
        <p:spPr>
          <a:xfrm flipV="1">
            <a:off x="8458200" y="3887514"/>
            <a:ext cx="1160788" cy="15"/>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EBAFAE7-9947-49D8-9AC7-46F7E64D14CC}"/>
              </a:ext>
            </a:extLst>
          </p:cNvPr>
          <p:cNvCxnSpPr>
            <a:cxnSpLocks/>
            <a:stCxn id="146" idx="3"/>
          </p:cNvCxnSpPr>
          <p:nvPr/>
        </p:nvCxnSpPr>
        <p:spPr>
          <a:xfrm>
            <a:off x="8458200" y="4208716"/>
            <a:ext cx="1160788" cy="538"/>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6789EB71-4BE9-472E-A408-B807A034CA86}"/>
              </a:ext>
            </a:extLst>
          </p:cNvPr>
          <p:cNvCxnSpPr>
            <a:cxnSpLocks/>
            <a:stCxn id="148" idx="3"/>
          </p:cNvCxnSpPr>
          <p:nvPr/>
        </p:nvCxnSpPr>
        <p:spPr>
          <a:xfrm>
            <a:off x="8458200" y="4529903"/>
            <a:ext cx="1160788" cy="1091"/>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B54AB45A-0E83-4A1F-8417-9393492CFF9F}"/>
              </a:ext>
            </a:extLst>
          </p:cNvPr>
          <p:cNvCxnSpPr>
            <a:cxnSpLocks/>
            <a:stCxn id="154" idx="3"/>
          </p:cNvCxnSpPr>
          <p:nvPr/>
        </p:nvCxnSpPr>
        <p:spPr>
          <a:xfrm>
            <a:off x="8458200" y="4851090"/>
            <a:ext cx="1160788" cy="1644"/>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2856B76-355E-438D-B031-595AC77B7C23}"/>
              </a:ext>
            </a:extLst>
          </p:cNvPr>
          <p:cNvCxnSpPr>
            <a:cxnSpLocks/>
            <a:stCxn id="156" idx="3"/>
          </p:cNvCxnSpPr>
          <p:nvPr/>
        </p:nvCxnSpPr>
        <p:spPr>
          <a:xfrm>
            <a:off x="8458200" y="5172277"/>
            <a:ext cx="1160788" cy="2197"/>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847FA57C-BC17-4CAB-B3F5-767E3731A57F}"/>
              </a:ext>
            </a:extLst>
          </p:cNvPr>
          <p:cNvCxnSpPr>
            <a:cxnSpLocks/>
            <a:stCxn id="158" idx="3"/>
          </p:cNvCxnSpPr>
          <p:nvPr/>
        </p:nvCxnSpPr>
        <p:spPr>
          <a:xfrm>
            <a:off x="8458200" y="5493464"/>
            <a:ext cx="1160788" cy="2750"/>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ECAB802B-64D9-4714-A9D6-991AB33F0C40}"/>
              </a:ext>
            </a:extLst>
          </p:cNvPr>
          <p:cNvCxnSpPr>
            <a:cxnSpLocks/>
            <a:stCxn id="162" idx="3"/>
          </p:cNvCxnSpPr>
          <p:nvPr/>
        </p:nvCxnSpPr>
        <p:spPr>
          <a:xfrm>
            <a:off x="8458200" y="5814651"/>
            <a:ext cx="1160788" cy="3303"/>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C04D4CE0-1F01-4A63-B21D-F68D043BA78E}"/>
              </a:ext>
            </a:extLst>
          </p:cNvPr>
          <p:cNvCxnSpPr>
            <a:cxnSpLocks/>
            <a:stCxn id="164" idx="3"/>
          </p:cNvCxnSpPr>
          <p:nvPr/>
        </p:nvCxnSpPr>
        <p:spPr>
          <a:xfrm>
            <a:off x="8458200" y="6135838"/>
            <a:ext cx="1160788" cy="3856"/>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D670626B-D3D8-4980-BBE5-03AC87B6FF2C}"/>
              </a:ext>
            </a:extLst>
          </p:cNvPr>
          <p:cNvCxnSpPr>
            <a:cxnSpLocks/>
            <a:stCxn id="166" idx="3"/>
          </p:cNvCxnSpPr>
          <p:nvPr/>
        </p:nvCxnSpPr>
        <p:spPr>
          <a:xfrm>
            <a:off x="8458200" y="6457033"/>
            <a:ext cx="1160788" cy="4407"/>
          </a:xfrm>
          <a:prstGeom prst="line">
            <a:avLst/>
          </a:prstGeom>
          <a:ln w="1905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283" name="Rectangle 282">
            <a:extLst>
              <a:ext uri="{FF2B5EF4-FFF2-40B4-BE49-F238E27FC236}">
                <a16:creationId xmlns:a16="http://schemas.microsoft.com/office/drawing/2014/main" id="{EFB55AFD-90F1-8C4B-401B-D3C21BCE8688}"/>
              </a:ext>
            </a:extLst>
          </p:cNvPr>
          <p:cNvSpPr/>
          <p:nvPr/>
        </p:nvSpPr>
        <p:spPr>
          <a:xfrm>
            <a:off x="0" y="0"/>
            <a:ext cx="16674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a:extLst>
              <a:ext uri="{FF2B5EF4-FFF2-40B4-BE49-F238E27FC236}">
                <a16:creationId xmlns:a16="http://schemas.microsoft.com/office/drawing/2014/main" id="{86BBF77C-B2C2-447E-B919-34FCC83335BE}"/>
              </a:ext>
            </a:extLst>
          </p:cNvPr>
          <p:cNvSpPr/>
          <p:nvPr/>
        </p:nvSpPr>
        <p:spPr>
          <a:xfrm>
            <a:off x="5650992" y="1194008"/>
            <a:ext cx="1028456" cy="228600"/>
          </a:xfrm>
          <a:prstGeom prst="roundRect">
            <a:avLst/>
          </a:prstGeom>
          <a:solidFill>
            <a:schemeClr val="tx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94" tIns="11894" rIns="11894" bIns="11894" numCol="1" spcCol="1270" anchor="ctr" anchorCtr="0">
            <a:noAutofit/>
          </a:bodyPr>
          <a:lstStyle/>
          <a:p>
            <a:pPr lvl="0" algn="ctr" defTabSz="444500">
              <a:lnSpc>
                <a:spcPct val="90000"/>
              </a:lnSpc>
              <a:spcBef>
                <a:spcPct val="0"/>
              </a:spcBef>
              <a:spcAft>
                <a:spcPct val="35000"/>
              </a:spcAft>
            </a:pPr>
            <a:r>
              <a:rPr lang="en-US" sz="1200" b="1" kern="120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FREQUENCY</a:t>
            </a:r>
          </a:p>
        </p:txBody>
      </p:sp>
      <p:sp>
        <p:nvSpPr>
          <p:cNvPr id="125" name="Rounded Rectangle 124">
            <a:extLst>
              <a:ext uri="{FF2B5EF4-FFF2-40B4-BE49-F238E27FC236}">
                <a16:creationId xmlns:a16="http://schemas.microsoft.com/office/drawing/2014/main" id="{21B1287B-DEC5-494F-9BCE-DBBA338F7F15}"/>
              </a:ext>
            </a:extLst>
          </p:cNvPr>
          <p:cNvSpPr/>
          <p:nvPr/>
        </p:nvSpPr>
        <p:spPr>
          <a:xfrm>
            <a:off x="5650992" y="2160362"/>
            <a:ext cx="1028456" cy="228600"/>
          </a:xfrm>
          <a:prstGeom prst="roundRect">
            <a:avLst/>
          </a:prstGeom>
          <a:solidFill>
            <a:schemeClr val="tx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94" tIns="11894" rIns="11894" bIns="11894" numCol="1" spcCol="1270" anchor="ctr" anchorCtr="0">
            <a:noAutofit/>
          </a:bodyPr>
          <a:lstStyle/>
          <a:p>
            <a:pPr lvl="0" algn="ctr" defTabSz="444500">
              <a:lnSpc>
                <a:spcPct val="90000"/>
              </a:lnSpc>
              <a:spcBef>
                <a:spcPct val="0"/>
              </a:spcBef>
              <a:spcAft>
                <a:spcPct val="35000"/>
              </a:spcAft>
            </a:pPr>
            <a:r>
              <a:rPr lang="en-US" sz="1200" b="1" kern="120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FREQUENCY</a:t>
            </a:r>
          </a:p>
        </p:txBody>
      </p:sp>
      <p:sp>
        <p:nvSpPr>
          <p:cNvPr id="135" name="Rounded Rectangle 134">
            <a:extLst>
              <a:ext uri="{FF2B5EF4-FFF2-40B4-BE49-F238E27FC236}">
                <a16:creationId xmlns:a16="http://schemas.microsoft.com/office/drawing/2014/main" id="{5BD12B80-4052-4FD1-BD31-84FAB80C2B40}"/>
              </a:ext>
            </a:extLst>
          </p:cNvPr>
          <p:cNvSpPr/>
          <p:nvPr/>
        </p:nvSpPr>
        <p:spPr>
          <a:xfrm>
            <a:off x="5650992" y="3126716"/>
            <a:ext cx="1028456" cy="228600"/>
          </a:xfrm>
          <a:prstGeom prst="roundRect">
            <a:avLst/>
          </a:prstGeom>
          <a:solidFill>
            <a:schemeClr val="tx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94" tIns="11894" rIns="11894" bIns="11894" numCol="1" spcCol="1270" anchor="ctr" anchorCtr="0">
            <a:noAutofit/>
          </a:bodyPr>
          <a:lstStyle/>
          <a:p>
            <a:pPr lvl="0" algn="ctr" defTabSz="444500">
              <a:lnSpc>
                <a:spcPct val="90000"/>
              </a:lnSpc>
              <a:spcBef>
                <a:spcPct val="0"/>
              </a:spcBef>
              <a:spcAft>
                <a:spcPct val="35000"/>
              </a:spcAft>
            </a:pPr>
            <a:r>
              <a:rPr lang="en-US" sz="1200" b="1" kern="120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FREQUENCY</a:t>
            </a:r>
          </a:p>
        </p:txBody>
      </p:sp>
      <p:sp>
        <p:nvSpPr>
          <p:cNvPr id="143" name="Rounded Rectangle 142">
            <a:extLst>
              <a:ext uri="{FF2B5EF4-FFF2-40B4-BE49-F238E27FC236}">
                <a16:creationId xmlns:a16="http://schemas.microsoft.com/office/drawing/2014/main" id="{8126BB5F-BAD7-49A7-BA6D-DFC582F11F04}"/>
              </a:ext>
            </a:extLst>
          </p:cNvPr>
          <p:cNvSpPr/>
          <p:nvPr/>
        </p:nvSpPr>
        <p:spPr>
          <a:xfrm>
            <a:off x="5650992" y="4093070"/>
            <a:ext cx="1028456" cy="228600"/>
          </a:xfrm>
          <a:prstGeom prst="roundRect">
            <a:avLst/>
          </a:prstGeom>
          <a:solidFill>
            <a:schemeClr val="tx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94" tIns="11894" rIns="11894" bIns="11894" numCol="1" spcCol="1270" anchor="ctr" anchorCtr="0">
            <a:noAutofit/>
          </a:bodyPr>
          <a:lstStyle/>
          <a:p>
            <a:pPr lvl="0" algn="ctr" defTabSz="444500">
              <a:lnSpc>
                <a:spcPct val="90000"/>
              </a:lnSpc>
              <a:spcBef>
                <a:spcPct val="0"/>
              </a:spcBef>
              <a:spcAft>
                <a:spcPct val="35000"/>
              </a:spcAft>
            </a:pPr>
            <a:r>
              <a:rPr lang="en-US" sz="1200" b="1" kern="120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FREQUENCY</a:t>
            </a:r>
          </a:p>
        </p:txBody>
      </p:sp>
      <p:sp>
        <p:nvSpPr>
          <p:cNvPr id="153" name="Rounded Rectangle 152">
            <a:extLst>
              <a:ext uri="{FF2B5EF4-FFF2-40B4-BE49-F238E27FC236}">
                <a16:creationId xmlns:a16="http://schemas.microsoft.com/office/drawing/2014/main" id="{45D335AA-2EA8-4205-AB0D-8F2DF44C96E6}"/>
              </a:ext>
            </a:extLst>
          </p:cNvPr>
          <p:cNvSpPr/>
          <p:nvPr/>
        </p:nvSpPr>
        <p:spPr>
          <a:xfrm>
            <a:off x="5650992" y="5059424"/>
            <a:ext cx="1028456" cy="228600"/>
          </a:xfrm>
          <a:prstGeom prst="roundRect">
            <a:avLst/>
          </a:prstGeom>
          <a:solidFill>
            <a:schemeClr val="tx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94" tIns="11894" rIns="11894" bIns="11894" numCol="1" spcCol="1270" anchor="ctr" anchorCtr="0">
            <a:noAutofit/>
          </a:bodyPr>
          <a:lstStyle/>
          <a:p>
            <a:pPr lvl="0" algn="ctr" defTabSz="444500">
              <a:lnSpc>
                <a:spcPct val="90000"/>
              </a:lnSpc>
              <a:spcBef>
                <a:spcPct val="0"/>
              </a:spcBef>
              <a:spcAft>
                <a:spcPct val="35000"/>
              </a:spcAft>
            </a:pPr>
            <a:r>
              <a:rPr lang="en-US" sz="1200" b="1" kern="120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FREQUENCY</a:t>
            </a:r>
          </a:p>
        </p:txBody>
      </p:sp>
      <p:sp>
        <p:nvSpPr>
          <p:cNvPr id="161" name="Rounded Rectangle 160">
            <a:extLst>
              <a:ext uri="{FF2B5EF4-FFF2-40B4-BE49-F238E27FC236}">
                <a16:creationId xmlns:a16="http://schemas.microsoft.com/office/drawing/2014/main" id="{877510C3-348B-43E5-9326-0E9CAA41DF08}"/>
              </a:ext>
            </a:extLst>
          </p:cNvPr>
          <p:cNvSpPr/>
          <p:nvPr/>
        </p:nvSpPr>
        <p:spPr>
          <a:xfrm>
            <a:off x="5650992" y="6025776"/>
            <a:ext cx="1028456" cy="228600"/>
          </a:xfrm>
          <a:prstGeom prst="roundRect">
            <a:avLst/>
          </a:prstGeom>
          <a:solidFill>
            <a:schemeClr val="tx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94" tIns="11894" rIns="11894" bIns="11894" numCol="1" spcCol="1270" anchor="ctr" anchorCtr="0">
            <a:noAutofit/>
          </a:bodyPr>
          <a:lstStyle/>
          <a:p>
            <a:pPr lvl="0" algn="ctr" defTabSz="444500">
              <a:lnSpc>
                <a:spcPct val="90000"/>
              </a:lnSpc>
              <a:spcBef>
                <a:spcPct val="0"/>
              </a:spcBef>
              <a:spcAft>
                <a:spcPct val="35000"/>
              </a:spcAft>
            </a:pPr>
            <a:r>
              <a:rPr lang="en-US" sz="1200" b="1" kern="1200"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FREQUENCY</a:t>
            </a:r>
          </a:p>
        </p:txBody>
      </p:sp>
    </p:spTree>
    <p:extLst>
      <p:ext uri="{BB962C8B-B14F-4D97-AF65-F5344CB8AC3E}">
        <p14:creationId xmlns:p14="http://schemas.microsoft.com/office/powerpoint/2010/main" val="3439118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4200000" scaled="0"/>
          <a:tileRect/>
        </a:gradFill>
        <a:effectLst/>
      </p:bgPr>
    </p:bg>
    <p:spTree>
      <p:nvGrpSpPr>
        <p:cNvPr id="1" name=""/>
        <p:cNvGrpSpPr/>
        <p:nvPr/>
      </p:nvGrpSpPr>
      <p:grpSpPr>
        <a:xfrm>
          <a:off x="0" y="0"/>
          <a:ext cx="0" cy="0"/>
          <a:chOff x="0" y="0"/>
          <a:chExt cx="0" cy="0"/>
        </a:xfrm>
      </p:grpSpPr>
      <p:pic>
        <p:nvPicPr>
          <p:cNvPr id="3" name="Picture 2" descr="Blue lights in the dark&#10;&#10;Description automatically generated">
            <a:extLst>
              <a:ext uri="{FF2B5EF4-FFF2-40B4-BE49-F238E27FC236}">
                <a16:creationId xmlns:a16="http://schemas.microsoft.com/office/drawing/2014/main" id="{59A57A8D-CDE8-9FFF-1AC7-877BE571BD57}"/>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9A46D5-2E8F-4658-A8AC-1D4CFC87CE74}"/>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Role Analysis</a:t>
            </a:r>
          </a:p>
        </p:txBody>
      </p:sp>
      <p:grpSp>
        <p:nvGrpSpPr>
          <p:cNvPr id="4" name="Group 3">
            <a:extLst>
              <a:ext uri="{FF2B5EF4-FFF2-40B4-BE49-F238E27FC236}">
                <a16:creationId xmlns:a16="http://schemas.microsoft.com/office/drawing/2014/main" id="{0C6A24DE-1623-4A23-8149-9F650A8D8893}"/>
              </a:ext>
            </a:extLst>
          </p:cNvPr>
          <p:cNvGrpSpPr/>
          <p:nvPr/>
        </p:nvGrpSpPr>
        <p:grpSpPr>
          <a:xfrm>
            <a:off x="1871443" y="1093446"/>
            <a:ext cx="8449113" cy="5050813"/>
            <a:chOff x="1647923" y="798025"/>
            <a:chExt cx="8449113" cy="5050813"/>
          </a:xfrm>
        </p:grpSpPr>
        <p:sp>
          <p:nvSpPr>
            <p:cNvPr id="5" name="Rectangle: Rounded Corners 4">
              <a:extLst>
                <a:ext uri="{FF2B5EF4-FFF2-40B4-BE49-F238E27FC236}">
                  <a16:creationId xmlns:a16="http://schemas.microsoft.com/office/drawing/2014/main" id="{15B01749-9172-4071-BC3E-712A2F110E71}"/>
                </a:ext>
              </a:extLst>
            </p:cNvPr>
            <p:cNvSpPr txBox="1"/>
            <p:nvPr/>
          </p:nvSpPr>
          <p:spPr>
            <a:xfrm>
              <a:off x="4805680" y="798025"/>
              <a:ext cx="2098964" cy="550250"/>
            </a:xfrm>
            <a:prstGeom prst="roundRect">
              <a:avLst>
                <a:gd name="adj" fmla="val 27997"/>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400" b="1" kern="1200"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Job</a:t>
              </a:r>
            </a:p>
          </p:txBody>
        </p:sp>
        <p:sp>
          <p:nvSpPr>
            <p:cNvPr id="6" name="Straight Connector 5">
              <a:extLst>
                <a:ext uri="{FF2B5EF4-FFF2-40B4-BE49-F238E27FC236}">
                  <a16:creationId xmlns:a16="http://schemas.microsoft.com/office/drawing/2014/main" id="{138C52B5-2885-44A1-A78C-6AD52C68D302}"/>
                </a:ext>
              </a:extLst>
            </p:cNvPr>
            <p:cNvSpPr/>
            <p:nvPr/>
          </p:nvSpPr>
          <p:spPr>
            <a:xfrm>
              <a:off x="2738159" y="1406309"/>
              <a:ext cx="3134320" cy="233795"/>
            </a:xfrm>
            <a:custGeom>
              <a:avLst/>
              <a:gdLst/>
              <a:ahLst/>
              <a:cxnLst/>
              <a:rect l="0" t="0" r="0" b="0"/>
              <a:pathLst>
                <a:path>
                  <a:moveTo>
                    <a:pt x="3134320" y="0"/>
                  </a:moveTo>
                  <a:lnTo>
                    <a:pt x="3134320" y="128587"/>
                  </a:lnTo>
                  <a:lnTo>
                    <a:pt x="0" y="128587"/>
                  </a:lnTo>
                  <a:lnTo>
                    <a:pt x="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7" name="Rectangle: Rounded Corners 7">
              <a:extLst>
                <a:ext uri="{FF2B5EF4-FFF2-40B4-BE49-F238E27FC236}">
                  <a16:creationId xmlns:a16="http://schemas.microsoft.com/office/drawing/2014/main" id="{9C20B21B-2617-47CF-AF23-AE75F3FB40D7}"/>
                </a:ext>
              </a:extLst>
            </p:cNvPr>
            <p:cNvSpPr txBox="1"/>
            <p:nvPr/>
          </p:nvSpPr>
          <p:spPr>
            <a:xfrm>
              <a:off x="2274787" y="1698137"/>
              <a:ext cx="926744" cy="55025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latin typeface="Nirmala Text" panose="020B0502040204020203" pitchFamily="34" charset="0"/>
                  <a:ea typeface="Nirmala Text" panose="020B0502040204020203" pitchFamily="34" charset="0"/>
                  <a:cs typeface="Nirmala Text" panose="020B0502040204020203" pitchFamily="34" charset="0"/>
                </a:rPr>
                <a:t>Duty Area 1</a:t>
              </a:r>
            </a:p>
          </p:txBody>
        </p:sp>
        <p:sp>
          <p:nvSpPr>
            <p:cNvPr id="8" name="Straight Connector 8">
              <a:extLst>
                <a:ext uri="{FF2B5EF4-FFF2-40B4-BE49-F238E27FC236}">
                  <a16:creationId xmlns:a16="http://schemas.microsoft.com/office/drawing/2014/main" id="{DCFE9487-9543-473B-BDB5-E2933C1DD2E4}"/>
                </a:ext>
              </a:extLst>
            </p:cNvPr>
            <p:cNvSpPr/>
            <p:nvPr/>
          </p:nvSpPr>
          <p:spPr>
            <a:xfrm>
              <a:off x="2111295" y="2306422"/>
              <a:ext cx="626864" cy="233795"/>
            </a:xfrm>
            <a:custGeom>
              <a:avLst/>
              <a:gdLst/>
              <a:ahLst/>
              <a:cxnLst/>
              <a:rect l="0" t="0" r="0" b="0"/>
              <a:pathLst>
                <a:path>
                  <a:moveTo>
                    <a:pt x="626864" y="0"/>
                  </a:moveTo>
                  <a:lnTo>
                    <a:pt x="626864" y="128587"/>
                  </a:lnTo>
                  <a:lnTo>
                    <a:pt x="0" y="128587"/>
                  </a:lnTo>
                  <a:lnTo>
                    <a:pt x="0" y="257175"/>
                  </a:lnTo>
                </a:path>
              </a:pathLst>
            </a:custGeom>
            <a:noFill/>
            <a:ln>
              <a:solidFill>
                <a:schemeClr val="tx1"/>
              </a:solidFill>
            </a:ln>
            <a:effectLst/>
          </p:spPr>
          <p:style>
            <a:lnRef idx="2">
              <a:schemeClr val="accent5"/>
            </a:lnRef>
            <a:fillRef idx="0">
              <a:schemeClr val="accent5"/>
            </a:fillRef>
            <a:effectRef idx="1">
              <a:schemeClr val="accent5"/>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9" name="Rectangle: Rounded Corners 10">
              <a:extLst>
                <a:ext uri="{FF2B5EF4-FFF2-40B4-BE49-F238E27FC236}">
                  <a16:creationId xmlns:a16="http://schemas.microsoft.com/office/drawing/2014/main" id="{08B216E1-F0BF-498F-A844-2BE4677E45CC}"/>
                </a:ext>
              </a:extLst>
            </p:cNvPr>
            <p:cNvSpPr txBox="1"/>
            <p:nvPr/>
          </p:nvSpPr>
          <p:spPr>
            <a:xfrm>
              <a:off x="1647923" y="2598250"/>
              <a:ext cx="926744" cy="550250"/>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65000"/>
                      <a:lumOff val="35000"/>
                    </a:schemeClr>
                  </a:solidFill>
                  <a:effectLst/>
                  <a:latin typeface="Nirmala Text" panose="020B0502040204020203" pitchFamily="34" charset="0"/>
                  <a:ea typeface="Nirmala Text" panose="020B0502040204020203" pitchFamily="34" charset="0"/>
                  <a:cs typeface="Nirmala Text" panose="020B0502040204020203" pitchFamily="34" charset="0"/>
                </a:rPr>
                <a:t>Task 1a</a:t>
              </a:r>
            </a:p>
          </p:txBody>
        </p:sp>
        <p:sp>
          <p:nvSpPr>
            <p:cNvPr id="10" name="Straight Connector 11">
              <a:extLst>
                <a:ext uri="{FF2B5EF4-FFF2-40B4-BE49-F238E27FC236}">
                  <a16:creationId xmlns:a16="http://schemas.microsoft.com/office/drawing/2014/main" id="{DB2A2B45-D55D-4E49-A89D-8D427DF7C66E}"/>
                </a:ext>
              </a:extLst>
            </p:cNvPr>
            <p:cNvSpPr/>
            <p:nvPr/>
          </p:nvSpPr>
          <p:spPr>
            <a:xfrm>
              <a:off x="2065575" y="3206534"/>
              <a:ext cx="91440" cy="233795"/>
            </a:xfrm>
            <a:custGeom>
              <a:avLst/>
              <a:gdLst/>
              <a:ahLst/>
              <a:cxnLst/>
              <a:rect l="0" t="0" r="0" b="0"/>
              <a:pathLst>
                <a:path>
                  <a:moveTo>
                    <a:pt x="45720" y="0"/>
                  </a:moveTo>
                  <a:lnTo>
                    <a:pt x="457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11" name="Rectangle: Rounded Corners 13">
              <a:extLst>
                <a:ext uri="{FF2B5EF4-FFF2-40B4-BE49-F238E27FC236}">
                  <a16:creationId xmlns:a16="http://schemas.microsoft.com/office/drawing/2014/main" id="{8F481204-80F6-4A7D-B518-4076E311B1A8}"/>
                </a:ext>
              </a:extLst>
            </p:cNvPr>
            <p:cNvSpPr txBox="1"/>
            <p:nvPr/>
          </p:nvSpPr>
          <p:spPr>
            <a:xfrm>
              <a:off x="1647923" y="3498363"/>
              <a:ext cx="926744" cy="550250"/>
            </a:xfrm>
            <a:prstGeom prst="round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lumOff val="50000"/>
                    </a:schemeClr>
                  </a:solidFill>
                  <a:effectLst/>
                  <a:latin typeface="Nirmala Text" panose="020B0502040204020203" pitchFamily="34" charset="0"/>
                  <a:ea typeface="Nirmala Text" panose="020B0502040204020203" pitchFamily="34" charset="0"/>
                  <a:cs typeface="Nirmala Text" panose="020B0502040204020203" pitchFamily="34" charset="0"/>
                </a:rPr>
                <a:t>Element 1a (1)</a:t>
              </a:r>
            </a:p>
          </p:txBody>
        </p:sp>
        <p:sp>
          <p:nvSpPr>
            <p:cNvPr id="12" name="Straight Connector 14">
              <a:extLst>
                <a:ext uri="{FF2B5EF4-FFF2-40B4-BE49-F238E27FC236}">
                  <a16:creationId xmlns:a16="http://schemas.microsoft.com/office/drawing/2014/main" id="{6348BDE8-F211-42E2-9C0C-66A11B406A58}"/>
                </a:ext>
              </a:extLst>
            </p:cNvPr>
            <p:cNvSpPr/>
            <p:nvPr/>
          </p:nvSpPr>
          <p:spPr>
            <a:xfrm>
              <a:off x="2065575" y="4106647"/>
              <a:ext cx="91440" cy="233795"/>
            </a:xfrm>
            <a:custGeom>
              <a:avLst/>
              <a:gdLst/>
              <a:ahLst/>
              <a:cxnLst/>
              <a:rect l="0" t="0" r="0" b="0"/>
              <a:pathLst>
                <a:path>
                  <a:moveTo>
                    <a:pt x="45720" y="0"/>
                  </a:moveTo>
                  <a:lnTo>
                    <a:pt x="457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13" name="Rectangle: Rounded Corners 16">
              <a:extLst>
                <a:ext uri="{FF2B5EF4-FFF2-40B4-BE49-F238E27FC236}">
                  <a16:creationId xmlns:a16="http://schemas.microsoft.com/office/drawing/2014/main" id="{C087E33D-A6F0-4C73-8096-813BD491A1E5}"/>
                </a:ext>
              </a:extLst>
            </p:cNvPr>
            <p:cNvSpPr txBox="1"/>
            <p:nvPr/>
          </p:nvSpPr>
          <p:spPr>
            <a:xfrm>
              <a:off x="1647923" y="4398475"/>
              <a:ext cx="926744" cy="550250"/>
            </a:xfrm>
            <a:prstGeom prst="round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lumOff val="50000"/>
                    </a:schemeClr>
                  </a:solidFill>
                  <a:effectLst/>
                  <a:latin typeface="Nirmala Text" panose="020B0502040204020203" pitchFamily="34" charset="0"/>
                  <a:ea typeface="Nirmala Text" panose="020B0502040204020203" pitchFamily="34" charset="0"/>
                  <a:cs typeface="Nirmala Text" panose="020B0502040204020203" pitchFamily="34" charset="0"/>
                </a:rPr>
                <a:t>Element 1a (2)</a:t>
              </a:r>
            </a:p>
          </p:txBody>
        </p:sp>
        <p:sp>
          <p:nvSpPr>
            <p:cNvPr id="14" name="Straight Connector 17">
              <a:extLst>
                <a:ext uri="{FF2B5EF4-FFF2-40B4-BE49-F238E27FC236}">
                  <a16:creationId xmlns:a16="http://schemas.microsoft.com/office/drawing/2014/main" id="{56F71A7B-1121-4C86-AB61-A6E0AFE9ED16}"/>
                </a:ext>
              </a:extLst>
            </p:cNvPr>
            <p:cNvSpPr/>
            <p:nvPr/>
          </p:nvSpPr>
          <p:spPr>
            <a:xfrm>
              <a:off x="2065575" y="5006760"/>
              <a:ext cx="91440" cy="233795"/>
            </a:xfrm>
            <a:custGeom>
              <a:avLst/>
              <a:gdLst/>
              <a:ahLst/>
              <a:cxnLst/>
              <a:rect l="0" t="0" r="0" b="0"/>
              <a:pathLst>
                <a:path>
                  <a:moveTo>
                    <a:pt x="45720" y="0"/>
                  </a:moveTo>
                  <a:lnTo>
                    <a:pt x="457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15" name="Rectangle: Rounded Corners 19">
              <a:extLst>
                <a:ext uri="{FF2B5EF4-FFF2-40B4-BE49-F238E27FC236}">
                  <a16:creationId xmlns:a16="http://schemas.microsoft.com/office/drawing/2014/main" id="{D93C5F85-8B5D-42E7-A1CE-651EDA3535F7}"/>
                </a:ext>
              </a:extLst>
            </p:cNvPr>
            <p:cNvSpPr txBox="1"/>
            <p:nvPr/>
          </p:nvSpPr>
          <p:spPr>
            <a:xfrm>
              <a:off x="1647923" y="5298588"/>
              <a:ext cx="926744" cy="550250"/>
            </a:xfrm>
            <a:prstGeom prst="round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lumOff val="50000"/>
                    </a:schemeClr>
                  </a:solidFill>
                  <a:effectLst/>
                  <a:latin typeface="Nirmala Text" panose="020B0502040204020203" pitchFamily="34" charset="0"/>
                  <a:ea typeface="Nirmala Text" panose="020B0502040204020203" pitchFamily="34" charset="0"/>
                  <a:cs typeface="Nirmala Text" panose="020B0502040204020203" pitchFamily="34" charset="0"/>
                </a:rPr>
                <a:t>Element 1a (3)</a:t>
              </a:r>
            </a:p>
          </p:txBody>
        </p:sp>
        <p:sp>
          <p:nvSpPr>
            <p:cNvPr id="16" name="Straight Connector 20">
              <a:extLst>
                <a:ext uri="{FF2B5EF4-FFF2-40B4-BE49-F238E27FC236}">
                  <a16:creationId xmlns:a16="http://schemas.microsoft.com/office/drawing/2014/main" id="{24D98554-06D5-46B9-B89E-6A582A6F3259}"/>
                </a:ext>
              </a:extLst>
            </p:cNvPr>
            <p:cNvSpPr/>
            <p:nvPr/>
          </p:nvSpPr>
          <p:spPr>
            <a:xfrm>
              <a:off x="2738159" y="2306422"/>
              <a:ext cx="626864" cy="233795"/>
            </a:xfrm>
            <a:custGeom>
              <a:avLst/>
              <a:gdLst/>
              <a:ahLst/>
              <a:cxnLst/>
              <a:rect l="0" t="0" r="0" b="0"/>
              <a:pathLst>
                <a:path>
                  <a:moveTo>
                    <a:pt x="0" y="0"/>
                  </a:moveTo>
                  <a:lnTo>
                    <a:pt x="0" y="128587"/>
                  </a:lnTo>
                  <a:lnTo>
                    <a:pt x="626864" y="128587"/>
                  </a:lnTo>
                  <a:lnTo>
                    <a:pt x="626864" y="257175"/>
                  </a:lnTo>
                </a:path>
              </a:pathLst>
            </a:custGeom>
            <a:noFill/>
            <a:ln>
              <a:solidFill>
                <a:schemeClr val="tx1"/>
              </a:solidFill>
            </a:ln>
            <a:effectLst/>
          </p:spPr>
          <p:style>
            <a:lnRef idx="2">
              <a:schemeClr val="accent5"/>
            </a:lnRef>
            <a:fillRef idx="0">
              <a:schemeClr val="accent5"/>
            </a:fillRef>
            <a:effectRef idx="1">
              <a:schemeClr val="accent5"/>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17" name="Rectangle: Rounded Corners 22">
              <a:extLst>
                <a:ext uri="{FF2B5EF4-FFF2-40B4-BE49-F238E27FC236}">
                  <a16:creationId xmlns:a16="http://schemas.microsoft.com/office/drawing/2014/main" id="{B7AD9BF1-9258-4002-90D0-6349B8177458}"/>
                </a:ext>
              </a:extLst>
            </p:cNvPr>
            <p:cNvSpPr txBox="1"/>
            <p:nvPr/>
          </p:nvSpPr>
          <p:spPr>
            <a:xfrm>
              <a:off x="2901651" y="2598250"/>
              <a:ext cx="926744" cy="550250"/>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65000"/>
                      <a:lumOff val="35000"/>
                    </a:schemeClr>
                  </a:solidFill>
                  <a:effectLst/>
                  <a:latin typeface="Nirmala Text" panose="020B0502040204020203" pitchFamily="34" charset="0"/>
                  <a:ea typeface="Nirmala Text" panose="020B0502040204020203" pitchFamily="34" charset="0"/>
                  <a:cs typeface="Nirmala Text" panose="020B0502040204020203" pitchFamily="34" charset="0"/>
                </a:rPr>
                <a:t>Task 1b</a:t>
              </a:r>
            </a:p>
          </p:txBody>
        </p:sp>
        <p:sp>
          <p:nvSpPr>
            <p:cNvPr id="18" name="Straight Connector 23">
              <a:extLst>
                <a:ext uri="{FF2B5EF4-FFF2-40B4-BE49-F238E27FC236}">
                  <a16:creationId xmlns:a16="http://schemas.microsoft.com/office/drawing/2014/main" id="{465F1D2C-F18B-45C5-9B3D-70FA133C4972}"/>
                </a:ext>
              </a:extLst>
            </p:cNvPr>
            <p:cNvSpPr/>
            <p:nvPr/>
          </p:nvSpPr>
          <p:spPr>
            <a:xfrm>
              <a:off x="3319303" y="3206534"/>
              <a:ext cx="91440" cy="233795"/>
            </a:xfrm>
            <a:custGeom>
              <a:avLst/>
              <a:gdLst/>
              <a:ahLst/>
              <a:cxnLst/>
              <a:rect l="0" t="0" r="0" b="0"/>
              <a:pathLst>
                <a:path>
                  <a:moveTo>
                    <a:pt x="45720" y="0"/>
                  </a:moveTo>
                  <a:lnTo>
                    <a:pt x="457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19" name="Rectangle: Rounded Corners 25">
              <a:extLst>
                <a:ext uri="{FF2B5EF4-FFF2-40B4-BE49-F238E27FC236}">
                  <a16:creationId xmlns:a16="http://schemas.microsoft.com/office/drawing/2014/main" id="{D1CAACB3-B55F-492C-B6C0-D7F064028DF2}"/>
                </a:ext>
              </a:extLst>
            </p:cNvPr>
            <p:cNvSpPr txBox="1"/>
            <p:nvPr/>
          </p:nvSpPr>
          <p:spPr>
            <a:xfrm>
              <a:off x="2901651" y="3498363"/>
              <a:ext cx="926744" cy="550250"/>
            </a:xfrm>
            <a:prstGeom prst="round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lumOff val="50000"/>
                    </a:schemeClr>
                  </a:solidFill>
                  <a:effectLst/>
                  <a:latin typeface="Nirmala Text" panose="020B0502040204020203" pitchFamily="34" charset="0"/>
                  <a:ea typeface="Nirmala Text" panose="020B0502040204020203" pitchFamily="34" charset="0"/>
                  <a:cs typeface="Nirmala Text" panose="020B0502040204020203" pitchFamily="34" charset="0"/>
                </a:rPr>
                <a:t>Element 1b (1)</a:t>
              </a:r>
            </a:p>
          </p:txBody>
        </p:sp>
        <p:sp>
          <p:nvSpPr>
            <p:cNvPr id="20" name="Straight Connector 26">
              <a:extLst>
                <a:ext uri="{FF2B5EF4-FFF2-40B4-BE49-F238E27FC236}">
                  <a16:creationId xmlns:a16="http://schemas.microsoft.com/office/drawing/2014/main" id="{3CD1CFA1-DBA9-4957-BAF4-D0E032A81C4F}"/>
                </a:ext>
              </a:extLst>
            </p:cNvPr>
            <p:cNvSpPr/>
            <p:nvPr/>
          </p:nvSpPr>
          <p:spPr>
            <a:xfrm>
              <a:off x="3319303" y="4106647"/>
              <a:ext cx="91440" cy="233795"/>
            </a:xfrm>
            <a:custGeom>
              <a:avLst/>
              <a:gdLst/>
              <a:ahLst/>
              <a:cxnLst/>
              <a:rect l="0" t="0" r="0" b="0"/>
              <a:pathLst>
                <a:path>
                  <a:moveTo>
                    <a:pt x="45720" y="0"/>
                  </a:moveTo>
                  <a:lnTo>
                    <a:pt x="457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21" name="Rectangle: Rounded Corners 28">
              <a:extLst>
                <a:ext uri="{FF2B5EF4-FFF2-40B4-BE49-F238E27FC236}">
                  <a16:creationId xmlns:a16="http://schemas.microsoft.com/office/drawing/2014/main" id="{B916277E-8503-435A-B17F-D9440DA1C6E1}"/>
                </a:ext>
              </a:extLst>
            </p:cNvPr>
            <p:cNvSpPr txBox="1"/>
            <p:nvPr/>
          </p:nvSpPr>
          <p:spPr>
            <a:xfrm>
              <a:off x="2901651" y="4398475"/>
              <a:ext cx="926744" cy="550250"/>
            </a:xfrm>
            <a:prstGeom prst="round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lumOff val="50000"/>
                    </a:schemeClr>
                  </a:solidFill>
                  <a:effectLst/>
                  <a:latin typeface="Nirmala Text" panose="020B0502040204020203" pitchFamily="34" charset="0"/>
                  <a:ea typeface="Nirmala Text" panose="020B0502040204020203" pitchFamily="34" charset="0"/>
                  <a:cs typeface="Nirmala Text" panose="020B0502040204020203" pitchFamily="34" charset="0"/>
                </a:rPr>
                <a:t>Element 1b (2)</a:t>
              </a:r>
            </a:p>
          </p:txBody>
        </p:sp>
        <p:sp>
          <p:nvSpPr>
            <p:cNvPr id="22" name="Straight Connector 29">
              <a:extLst>
                <a:ext uri="{FF2B5EF4-FFF2-40B4-BE49-F238E27FC236}">
                  <a16:creationId xmlns:a16="http://schemas.microsoft.com/office/drawing/2014/main" id="{968EFC98-13B9-43BA-A9A0-0CF2E2557602}"/>
                </a:ext>
              </a:extLst>
            </p:cNvPr>
            <p:cNvSpPr/>
            <p:nvPr/>
          </p:nvSpPr>
          <p:spPr>
            <a:xfrm>
              <a:off x="5826760" y="1406309"/>
              <a:ext cx="91440" cy="233795"/>
            </a:xfrm>
            <a:custGeom>
              <a:avLst/>
              <a:gdLst/>
              <a:ahLst/>
              <a:cxnLst/>
              <a:rect l="0" t="0" r="0" b="0"/>
              <a:pathLst>
                <a:path>
                  <a:moveTo>
                    <a:pt x="45720" y="0"/>
                  </a:moveTo>
                  <a:lnTo>
                    <a:pt x="457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23" name="Rectangle: Rounded Corners 31">
              <a:extLst>
                <a:ext uri="{FF2B5EF4-FFF2-40B4-BE49-F238E27FC236}">
                  <a16:creationId xmlns:a16="http://schemas.microsoft.com/office/drawing/2014/main" id="{8F8F67DE-83AC-4860-BD4D-2ECEB12905D1}"/>
                </a:ext>
              </a:extLst>
            </p:cNvPr>
            <p:cNvSpPr txBox="1"/>
            <p:nvPr/>
          </p:nvSpPr>
          <p:spPr>
            <a:xfrm>
              <a:off x="5409107" y="1698137"/>
              <a:ext cx="926744" cy="55025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latin typeface="Nirmala Text" panose="020B0502040204020203" pitchFamily="34" charset="0"/>
                  <a:ea typeface="Nirmala Text" panose="020B0502040204020203" pitchFamily="34" charset="0"/>
                  <a:cs typeface="Nirmala Text" panose="020B0502040204020203" pitchFamily="34" charset="0"/>
                </a:rPr>
                <a:t>Duty Area 2</a:t>
              </a:r>
            </a:p>
          </p:txBody>
        </p:sp>
        <p:sp>
          <p:nvSpPr>
            <p:cNvPr id="24" name="Straight Connector 32">
              <a:extLst>
                <a:ext uri="{FF2B5EF4-FFF2-40B4-BE49-F238E27FC236}">
                  <a16:creationId xmlns:a16="http://schemas.microsoft.com/office/drawing/2014/main" id="{7A8631A3-993F-4868-976E-B90A6B5B5E36}"/>
                </a:ext>
              </a:extLst>
            </p:cNvPr>
            <p:cNvSpPr/>
            <p:nvPr/>
          </p:nvSpPr>
          <p:spPr>
            <a:xfrm>
              <a:off x="4618751" y="2306422"/>
              <a:ext cx="1253728" cy="233795"/>
            </a:xfrm>
            <a:custGeom>
              <a:avLst/>
              <a:gdLst/>
              <a:ahLst/>
              <a:cxnLst/>
              <a:rect l="0" t="0" r="0" b="0"/>
              <a:pathLst>
                <a:path>
                  <a:moveTo>
                    <a:pt x="1253728" y="0"/>
                  </a:moveTo>
                  <a:lnTo>
                    <a:pt x="1253728" y="128587"/>
                  </a:lnTo>
                  <a:lnTo>
                    <a:pt x="0" y="128587"/>
                  </a:lnTo>
                  <a:lnTo>
                    <a:pt x="0" y="257175"/>
                  </a:lnTo>
                </a:path>
              </a:pathLst>
            </a:custGeom>
            <a:noFill/>
            <a:ln>
              <a:solidFill>
                <a:schemeClr val="tx1"/>
              </a:solidFill>
            </a:ln>
            <a:effectLst/>
          </p:spPr>
          <p:style>
            <a:lnRef idx="2">
              <a:schemeClr val="accent5"/>
            </a:lnRef>
            <a:fillRef idx="0">
              <a:schemeClr val="accent5"/>
            </a:fillRef>
            <a:effectRef idx="1">
              <a:schemeClr val="accent5"/>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25" name="Rectangle: Rounded Corners 34">
              <a:extLst>
                <a:ext uri="{FF2B5EF4-FFF2-40B4-BE49-F238E27FC236}">
                  <a16:creationId xmlns:a16="http://schemas.microsoft.com/office/drawing/2014/main" id="{B13F4060-FFE3-437E-887D-6047CEDE35FB}"/>
                </a:ext>
              </a:extLst>
            </p:cNvPr>
            <p:cNvSpPr txBox="1"/>
            <p:nvPr/>
          </p:nvSpPr>
          <p:spPr>
            <a:xfrm>
              <a:off x="4155379" y="2598250"/>
              <a:ext cx="926744" cy="550250"/>
            </a:xfrm>
            <a:prstGeom prst="round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65000"/>
                      <a:lumOff val="35000"/>
                    </a:schemeClr>
                  </a:solidFill>
                  <a:effectLst/>
                  <a:latin typeface="Nirmala Text" panose="020B0502040204020203" pitchFamily="34" charset="0"/>
                  <a:ea typeface="Nirmala Text" panose="020B0502040204020203" pitchFamily="34" charset="0"/>
                  <a:cs typeface="Nirmala Text" panose="020B0502040204020203" pitchFamily="34" charset="0"/>
                </a:rPr>
                <a:t>Task 2a</a:t>
              </a:r>
            </a:p>
          </p:txBody>
        </p:sp>
        <p:sp>
          <p:nvSpPr>
            <p:cNvPr id="26" name="Straight Connector 35">
              <a:extLst>
                <a:ext uri="{FF2B5EF4-FFF2-40B4-BE49-F238E27FC236}">
                  <a16:creationId xmlns:a16="http://schemas.microsoft.com/office/drawing/2014/main" id="{AE0E5FD3-2982-430C-8780-9820BBA01DBE}"/>
                </a:ext>
              </a:extLst>
            </p:cNvPr>
            <p:cNvSpPr/>
            <p:nvPr/>
          </p:nvSpPr>
          <p:spPr>
            <a:xfrm>
              <a:off x="5826760" y="2306422"/>
              <a:ext cx="91440" cy="233795"/>
            </a:xfrm>
            <a:custGeom>
              <a:avLst/>
              <a:gdLst/>
              <a:ahLst/>
              <a:cxnLst/>
              <a:rect l="0" t="0" r="0" b="0"/>
              <a:pathLst>
                <a:path>
                  <a:moveTo>
                    <a:pt x="45720" y="0"/>
                  </a:moveTo>
                  <a:lnTo>
                    <a:pt x="45720" y="257175"/>
                  </a:lnTo>
                </a:path>
              </a:pathLst>
            </a:custGeom>
            <a:noFill/>
            <a:ln>
              <a:solidFill>
                <a:schemeClr val="tx1"/>
              </a:solidFill>
            </a:ln>
            <a:effectLst/>
          </p:spPr>
          <p:style>
            <a:lnRef idx="3">
              <a:schemeClr val="accent5"/>
            </a:lnRef>
            <a:fillRef idx="0">
              <a:schemeClr val="accent5"/>
            </a:fillRef>
            <a:effectRef idx="2">
              <a:schemeClr val="accent5"/>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27" name="Rectangle: Rounded Corners 37">
              <a:extLst>
                <a:ext uri="{FF2B5EF4-FFF2-40B4-BE49-F238E27FC236}">
                  <a16:creationId xmlns:a16="http://schemas.microsoft.com/office/drawing/2014/main" id="{0FAC79A5-2D85-4D95-B63A-C72D9EB611E9}"/>
                </a:ext>
              </a:extLst>
            </p:cNvPr>
            <p:cNvSpPr txBox="1"/>
            <p:nvPr/>
          </p:nvSpPr>
          <p:spPr>
            <a:xfrm>
              <a:off x="5409107" y="2598250"/>
              <a:ext cx="926744" cy="550250"/>
            </a:xfrm>
            <a:prstGeom prst="round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65000"/>
                      <a:lumOff val="35000"/>
                    </a:schemeClr>
                  </a:solidFill>
                  <a:effectLst/>
                  <a:latin typeface="Nirmala Text" panose="020B0502040204020203" pitchFamily="34" charset="0"/>
                  <a:ea typeface="Nirmala Text" panose="020B0502040204020203" pitchFamily="34" charset="0"/>
                  <a:cs typeface="Nirmala Text" panose="020B0502040204020203" pitchFamily="34" charset="0"/>
                </a:rPr>
                <a:t>Task 2b</a:t>
              </a:r>
            </a:p>
          </p:txBody>
        </p:sp>
        <p:sp>
          <p:nvSpPr>
            <p:cNvPr id="28" name="Straight Connector 38">
              <a:extLst>
                <a:ext uri="{FF2B5EF4-FFF2-40B4-BE49-F238E27FC236}">
                  <a16:creationId xmlns:a16="http://schemas.microsoft.com/office/drawing/2014/main" id="{4E6453FD-E017-477D-9460-1B418B6E31FC}"/>
                </a:ext>
              </a:extLst>
            </p:cNvPr>
            <p:cNvSpPr/>
            <p:nvPr/>
          </p:nvSpPr>
          <p:spPr>
            <a:xfrm>
              <a:off x="5826760" y="3206534"/>
              <a:ext cx="91440" cy="233795"/>
            </a:xfrm>
            <a:custGeom>
              <a:avLst/>
              <a:gdLst/>
              <a:ahLst/>
              <a:cxnLst/>
              <a:rect l="0" t="0" r="0" b="0"/>
              <a:pathLst>
                <a:path>
                  <a:moveTo>
                    <a:pt x="45720" y="0"/>
                  </a:moveTo>
                  <a:lnTo>
                    <a:pt x="457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29" name="Rectangle: Rounded Corners 40">
              <a:extLst>
                <a:ext uri="{FF2B5EF4-FFF2-40B4-BE49-F238E27FC236}">
                  <a16:creationId xmlns:a16="http://schemas.microsoft.com/office/drawing/2014/main" id="{9A976B8A-E8E9-4EF7-B47B-5849DABF179D}"/>
                </a:ext>
              </a:extLst>
            </p:cNvPr>
            <p:cNvSpPr txBox="1"/>
            <p:nvPr/>
          </p:nvSpPr>
          <p:spPr>
            <a:xfrm>
              <a:off x="5409107" y="3498363"/>
              <a:ext cx="926744" cy="550250"/>
            </a:xfrm>
            <a:prstGeom prst="round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lumOff val="50000"/>
                    </a:schemeClr>
                  </a:solidFill>
                  <a:effectLst/>
                  <a:latin typeface="Nirmala Text" panose="020B0502040204020203" pitchFamily="34" charset="0"/>
                  <a:ea typeface="Nirmala Text" panose="020B0502040204020203" pitchFamily="34" charset="0"/>
                  <a:cs typeface="Nirmala Text" panose="020B0502040204020203" pitchFamily="34" charset="0"/>
                </a:rPr>
                <a:t>Element 2b (1)</a:t>
              </a:r>
            </a:p>
          </p:txBody>
        </p:sp>
        <p:sp>
          <p:nvSpPr>
            <p:cNvPr id="30" name="Straight Connector 41">
              <a:extLst>
                <a:ext uri="{FF2B5EF4-FFF2-40B4-BE49-F238E27FC236}">
                  <a16:creationId xmlns:a16="http://schemas.microsoft.com/office/drawing/2014/main" id="{30BB8681-B819-4A0A-A6B0-5F3E256D1073}"/>
                </a:ext>
              </a:extLst>
            </p:cNvPr>
            <p:cNvSpPr/>
            <p:nvPr/>
          </p:nvSpPr>
          <p:spPr>
            <a:xfrm>
              <a:off x="5826760" y="4106647"/>
              <a:ext cx="91440" cy="233795"/>
            </a:xfrm>
            <a:custGeom>
              <a:avLst/>
              <a:gdLst/>
              <a:ahLst/>
              <a:cxnLst/>
              <a:rect l="0" t="0" r="0" b="0"/>
              <a:pathLst>
                <a:path>
                  <a:moveTo>
                    <a:pt x="45720" y="0"/>
                  </a:moveTo>
                  <a:lnTo>
                    <a:pt x="457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31" name="Rectangle: Rounded Corners 43">
              <a:extLst>
                <a:ext uri="{FF2B5EF4-FFF2-40B4-BE49-F238E27FC236}">
                  <a16:creationId xmlns:a16="http://schemas.microsoft.com/office/drawing/2014/main" id="{0108670D-589C-4C40-B15C-E84DC79DF3B2}"/>
                </a:ext>
              </a:extLst>
            </p:cNvPr>
            <p:cNvSpPr txBox="1"/>
            <p:nvPr/>
          </p:nvSpPr>
          <p:spPr>
            <a:xfrm>
              <a:off x="5409107" y="4398475"/>
              <a:ext cx="926744" cy="550250"/>
            </a:xfrm>
            <a:prstGeom prst="round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lumOff val="50000"/>
                    </a:schemeClr>
                  </a:solidFill>
                  <a:effectLst/>
                  <a:latin typeface="Nirmala Text" panose="020B0502040204020203" pitchFamily="34" charset="0"/>
                  <a:ea typeface="Nirmala Text" panose="020B0502040204020203" pitchFamily="34" charset="0"/>
                  <a:cs typeface="Nirmala Text" panose="020B0502040204020203" pitchFamily="34" charset="0"/>
                </a:rPr>
                <a:t>Element 2b (2)</a:t>
              </a:r>
            </a:p>
          </p:txBody>
        </p:sp>
        <p:sp>
          <p:nvSpPr>
            <p:cNvPr id="32" name="Straight Connector 44">
              <a:extLst>
                <a:ext uri="{FF2B5EF4-FFF2-40B4-BE49-F238E27FC236}">
                  <a16:creationId xmlns:a16="http://schemas.microsoft.com/office/drawing/2014/main" id="{4770DE35-31B8-48B6-8103-C4B568B87554}"/>
                </a:ext>
              </a:extLst>
            </p:cNvPr>
            <p:cNvSpPr/>
            <p:nvPr/>
          </p:nvSpPr>
          <p:spPr>
            <a:xfrm>
              <a:off x="5872480" y="2306422"/>
              <a:ext cx="1253728" cy="233795"/>
            </a:xfrm>
            <a:custGeom>
              <a:avLst/>
              <a:gdLst/>
              <a:ahLst/>
              <a:cxnLst/>
              <a:rect l="0" t="0" r="0" b="0"/>
              <a:pathLst>
                <a:path>
                  <a:moveTo>
                    <a:pt x="0" y="0"/>
                  </a:moveTo>
                  <a:lnTo>
                    <a:pt x="0" y="128587"/>
                  </a:lnTo>
                  <a:lnTo>
                    <a:pt x="1253728" y="128587"/>
                  </a:lnTo>
                  <a:lnTo>
                    <a:pt x="1253728" y="257175"/>
                  </a:lnTo>
                </a:path>
              </a:pathLst>
            </a:custGeom>
            <a:noFill/>
            <a:ln>
              <a:solidFill>
                <a:schemeClr val="tx1"/>
              </a:solidFill>
            </a:ln>
            <a:effectLst/>
          </p:spPr>
          <p:style>
            <a:lnRef idx="2">
              <a:schemeClr val="accent5"/>
            </a:lnRef>
            <a:fillRef idx="0">
              <a:schemeClr val="accent5"/>
            </a:fillRef>
            <a:effectRef idx="1">
              <a:schemeClr val="accent5"/>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33" name="Rectangle: Rounded Corners 46">
              <a:extLst>
                <a:ext uri="{FF2B5EF4-FFF2-40B4-BE49-F238E27FC236}">
                  <a16:creationId xmlns:a16="http://schemas.microsoft.com/office/drawing/2014/main" id="{EA5363CE-BD59-42E3-B9DE-0A694CE13B4D}"/>
                </a:ext>
              </a:extLst>
            </p:cNvPr>
            <p:cNvSpPr txBox="1"/>
            <p:nvPr/>
          </p:nvSpPr>
          <p:spPr>
            <a:xfrm>
              <a:off x="6662836" y="2598250"/>
              <a:ext cx="926744" cy="550250"/>
            </a:xfrm>
            <a:prstGeom prst="round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65000"/>
                      <a:lumOff val="35000"/>
                    </a:schemeClr>
                  </a:solidFill>
                  <a:effectLst/>
                  <a:latin typeface="Nirmala Text" panose="020B0502040204020203" pitchFamily="34" charset="0"/>
                  <a:ea typeface="Nirmala Text" panose="020B0502040204020203" pitchFamily="34" charset="0"/>
                  <a:cs typeface="Nirmala Text" panose="020B0502040204020203" pitchFamily="34" charset="0"/>
                </a:rPr>
                <a:t>Task 2c</a:t>
              </a:r>
            </a:p>
          </p:txBody>
        </p:sp>
        <p:sp>
          <p:nvSpPr>
            <p:cNvPr id="34" name="Straight Connector 47">
              <a:extLst>
                <a:ext uri="{FF2B5EF4-FFF2-40B4-BE49-F238E27FC236}">
                  <a16:creationId xmlns:a16="http://schemas.microsoft.com/office/drawing/2014/main" id="{A5E80D42-7B95-4651-8D61-83DD9E71255C}"/>
                </a:ext>
              </a:extLst>
            </p:cNvPr>
            <p:cNvSpPr/>
            <p:nvPr/>
          </p:nvSpPr>
          <p:spPr>
            <a:xfrm>
              <a:off x="5872480" y="1406309"/>
              <a:ext cx="3134320" cy="233795"/>
            </a:xfrm>
            <a:custGeom>
              <a:avLst/>
              <a:gdLst/>
              <a:ahLst/>
              <a:cxnLst/>
              <a:rect l="0" t="0" r="0" b="0"/>
              <a:pathLst>
                <a:path>
                  <a:moveTo>
                    <a:pt x="0" y="0"/>
                  </a:moveTo>
                  <a:lnTo>
                    <a:pt x="0" y="128587"/>
                  </a:lnTo>
                  <a:lnTo>
                    <a:pt x="3134320" y="128587"/>
                  </a:lnTo>
                  <a:lnTo>
                    <a:pt x="31343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35" name="Rectangle: Rounded Corners 49">
              <a:extLst>
                <a:ext uri="{FF2B5EF4-FFF2-40B4-BE49-F238E27FC236}">
                  <a16:creationId xmlns:a16="http://schemas.microsoft.com/office/drawing/2014/main" id="{3E7A63BE-DC7F-47E7-A7F2-19302772AD11}"/>
                </a:ext>
              </a:extLst>
            </p:cNvPr>
            <p:cNvSpPr txBox="1"/>
            <p:nvPr/>
          </p:nvSpPr>
          <p:spPr>
            <a:xfrm>
              <a:off x="8543428" y="1698137"/>
              <a:ext cx="926744" cy="55025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latin typeface="Nirmala Text" panose="020B0502040204020203" pitchFamily="34" charset="0"/>
                  <a:ea typeface="Nirmala Text" panose="020B0502040204020203" pitchFamily="34" charset="0"/>
                  <a:cs typeface="Nirmala Text" panose="020B0502040204020203" pitchFamily="34" charset="0"/>
                </a:rPr>
                <a:t>Duty Area 3</a:t>
              </a:r>
            </a:p>
          </p:txBody>
        </p:sp>
        <p:sp>
          <p:nvSpPr>
            <p:cNvPr id="36" name="Straight Connector 50">
              <a:extLst>
                <a:ext uri="{FF2B5EF4-FFF2-40B4-BE49-F238E27FC236}">
                  <a16:creationId xmlns:a16="http://schemas.microsoft.com/office/drawing/2014/main" id="{C8C3532C-46DA-4636-B12E-22DBAF17B172}"/>
                </a:ext>
              </a:extLst>
            </p:cNvPr>
            <p:cNvSpPr/>
            <p:nvPr/>
          </p:nvSpPr>
          <p:spPr>
            <a:xfrm>
              <a:off x="8379936" y="2306422"/>
              <a:ext cx="626864" cy="233795"/>
            </a:xfrm>
            <a:custGeom>
              <a:avLst/>
              <a:gdLst/>
              <a:ahLst/>
              <a:cxnLst/>
              <a:rect l="0" t="0" r="0" b="0"/>
              <a:pathLst>
                <a:path>
                  <a:moveTo>
                    <a:pt x="626864" y="0"/>
                  </a:moveTo>
                  <a:lnTo>
                    <a:pt x="626864" y="128587"/>
                  </a:lnTo>
                  <a:lnTo>
                    <a:pt x="0" y="128587"/>
                  </a:lnTo>
                  <a:lnTo>
                    <a:pt x="0" y="257175"/>
                  </a:lnTo>
                </a:path>
              </a:pathLst>
            </a:custGeom>
            <a:noFill/>
            <a:ln>
              <a:solidFill>
                <a:schemeClr val="tx1"/>
              </a:solidFill>
            </a:ln>
            <a:effectLst/>
          </p:spPr>
          <p:style>
            <a:lnRef idx="2">
              <a:schemeClr val="accent5"/>
            </a:lnRef>
            <a:fillRef idx="0">
              <a:schemeClr val="accent5"/>
            </a:fillRef>
            <a:effectRef idx="1">
              <a:schemeClr val="accent5"/>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37" name="Rectangle: Rounded Corners 52">
              <a:extLst>
                <a:ext uri="{FF2B5EF4-FFF2-40B4-BE49-F238E27FC236}">
                  <a16:creationId xmlns:a16="http://schemas.microsoft.com/office/drawing/2014/main" id="{FF037ED2-0F92-492B-969F-6FEF8A11D0B2}"/>
                </a:ext>
              </a:extLst>
            </p:cNvPr>
            <p:cNvSpPr txBox="1"/>
            <p:nvPr/>
          </p:nvSpPr>
          <p:spPr>
            <a:xfrm>
              <a:off x="7916564" y="2598250"/>
              <a:ext cx="926744" cy="550250"/>
            </a:xfrm>
            <a:prstGeom prst="round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65000"/>
                      <a:lumOff val="35000"/>
                    </a:schemeClr>
                  </a:solidFill>
                  <a:effectLst/>
                  <a:latin typeface="Nirmala Text" panose="020B0502040204020203" pitchFamily="34" charset="0"/>
                  <a:ea typeface="Nirmala Text" panose="020B0502040204020203" pitchFamily="34" charset="0"/>
                  <a:cs typeface="Nirmala Text" panose="020B0502040204020203" pitchFamily="34" charset="0"/>
                </a:rPr>
                <a:t>Task 3a</a:t>
              </a:r>
            </a:p>
          </p:txBody>
        </p:sp>
        <p:sp>
          <p:nvSpPr>
            <p:cNvPr id="38" name="Straight Connector 53">
              <a:extLst>
                <a:ext uri="{FF2B5EF4-FFF2-40B4-BE49-F238E27FC236}">
                  <a16:creationId xmlns:a16="http://schemas.microsoft.com/office/drawing/2014/main" id="{BF543D99-17F8-4D37-B2F4-5E45896D64ED}"/>
                </a:ext>
              </a:extLst>
            </p:cNvPr>
            <p:cNvSpPr/>
            <p:nvPr/>
          </p:nvSpPr>
          <p:spPr>
            <a:xfrm>
              <a:off x="8334216" y="3206534"/>
              <a:ext cx="91440" cy="233795"/>
            </a:xfrm>
            <a:custGeom>
              <a:avLst/>
              <a:gdLst/>
              <a:ahLst/>
              <a:cxnLst/>
              <a:rect l="0" t="0" r="0" b="0"/>
              <a:pathLst>
                <a:path>
                  <a:moveTo>
                    <a:pt x="45720" y="0"/>
                  </a:moveTo>
                  <a:lnTo>
                    <a:pt x="457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39" name="Rectangle: Rounded Corners 55">
              <a:extLst>
                <a:ext uri="{FF2B5EF4-FFF2-40B4-BE49-F238E27FC236}">
                  <a16:creationId xmlns:a16="http://schemas.microsoft.com/office/drawing/2014/main" id="{2959E783-B2C0-4A5E-B2A1-96C9237C1A9F}"/>
                </a:ext>
              </a:extLst>
            </p:cNvPr>
            <p:cNvSpPr txBox="1"/>
            <p:nvPr/>
          </p:nvSpPr>
          <p:spPr>
            <a:xfrm>
              <a:off x="7916564" y="3498363"/>
              <a:ext cx="926744" cy="550250"/>
            </a:xfrm>
            <a:prstGeom prst="round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lumOff val="50000"/>
                    </a:schemeClr>
                  </a:solidFill>
                  <a:effectLst/>
                  <a:latin typeface="Nirmala Text" panose="020B0502040204020203" pitchFamily="34" charset="0"/>
                  <a:ea typeface="Nirmala Text" panose="020B0502040204020203" pitchFamily="34" charset="0"/>
                  <a:cs typeface="Nirmala Text" panose="020B0502040204020203" pitchFamily="34" charset="0"/>
                </a:rPr>
                <a:t>Element 3a (1)</a:t>
              </a:r>
            </a:p>
          </p:txBody>
        </p:sp>
        <p:sp>
          <p:nvSpPr>
            <p:cNvPr id="40" name="Straight Connector 56">
              <a:extLst>
                <a:ext uri="{FF2B5EF4-FFF2-40B4-BE49-F238E27FC236}">
                  <a16:creationId xmlns:a16="http://schemas.microsoft.com/office/drawing/2014/main" id="{C5BC4B6E-6CCE-4130-A632-D6C7BF746144}"/>
                </a:ext>
              </a:extLst>
            </p:cNvPr>
            <p:cNvSpPr/>
            <p:nvPr/>
          </p:nvSpPr>
          <p:spPr>
            <a:xfrm>
              <a:off x="8334216" y="4106647"/>
              <a:ext cx="91440" cy="233795"/>
            </a:xfrm>
            <a:custGeom>
              <a:avLst/>
              <a:gdLst/>
              <a:ahLst/>
              <a:cxnLst/>
              <a:rect l="0" t="0" r="0" b="0"/>
              <a:pathLst>
                <a:path>
                  <a:moveTo>
                    <a:pt x="45720" y="0"/>
                  </a:moveTo>
                  <a:lnTo>
                    <a:pt x="457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41" name="Rectangle: Rounded Corners 58">
              <a:extLst>
                <a:ext uri="{FF2B5EF4-FFF2-40B4-BE49-F238E27FC236}">
                  <a16:creationId xmlns:a16="http://schemas.microsoft.com/office/drawing/2014/main" id="{71C78501-84C0-43D2-B00E-8CCC27E6952B}"/>
                </a:ext>
              </a:extLst>
            </p:cNvPr>
            <p:cNvSpPr txBox="1"/>
            <p:nvPr/>
          </p:nvSpPr>
          <p:spPr>
            <a:xfrm>
              <a:off x="7916564" y="4398475"/>
              <a:ext cx="926744" cy="550250"/>
            </a:xfrm>
            <a:prstGeom prst="round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lumOff val="50000"/>
                    </a:schemeClr>
                  </a:solidFill>
                  <a:effectLst/>
                  <a:latin typeface="Nirmala Text" panose="020B0502040204020203" pitchFamily="34" charset="0"/>
                  <a:ea typeface="Nirmala Text" panose="020B0502040204020203" pitchFamily="34" charset="0"/>
                  <a:cs typeface="Nirmala Text" panose="020B0502040204020203" pitchFamily="34" charset="0"/>
                </a:rPr>
                <a:t>Element 3a (2)</a:t>
              </a:r>
            </a:p>
          </p:txBody>
        </p:sp>
        <p:sp>
          <p:nvSpPr>
            <p:cNvPr id="42" name="Straight Connector 59">
              <a:extLst>
                <a:ext uri="{FF2B5EF4-FFF2-40B4-BE49-F238E27FC236}">
                  <a16:creationId xmlns:a16="http://schemas.microsoft.com/office/drawing/2014/main" id="{31ED0351-B07F-42AE-8C41-33C2F309A206}"/>
                </a:ext>
              </a:extLst>
            </p:cNvPr>
            <p:cNvSpPr/>
            <p:nvPr/>
          </p:nvSpPr>
          <p:spPr>
            <a:xfrm>
              <a:off x="8334216" y="5006760"/>
              <a:ext cx="91440" cy="233795"/>
            </a:xfrm>
            <a:custGeom>
              <a:avLst/>
              <a:gdLst/>
              <a:ahLst/>
              <a:cxnLst/>
              <a:rect l="0" t="0" r="0" b="0"/>
              <a:pathLst>
                <a:path>
                  <a:moveTo>
                    <a:pt x="45720" y="0"/>
                  </a:moveTo>
                  <a:lnTo>
                    <a:pt x="45720" y="257175"/>
                  </a:lnTo>
                </a:path>
              </a:pathLst>
            </a:custGeom>
            <a:noFill/>
            <a:ln>
              <a:solidFill>
                <a:schemeClr val="tx1"/>
              </a:solidFill>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43" name="Rectangle: Rounded Corners 61">
              <a:extLst>
                <a:ext uri="{FF2B5EF4-FFF2-40B4-BE49-F238E27FC236}">
                  <a16:creationId xmlns:a16="http://schemas.microsoft.com/office/drawing/2014/main" id="{DD1735F5-6A90-4BF4-947A-FBB8C66D98B8}"/>
                </a:ext>
              </a:extLst>
            </p:cNvPr>
            <p:cNvSpPr txBox="1"/>
            <p:nvPr/>
          </p:nvSpPr>
          <p:spPr>
            <a:xfrm>
              <a:off x="7916564" y="5298588"/>
              <a:ext cx="926744" cy="550250"/>
            </a:xfrm>
            <a:prstGeom prst="round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lumOff val="50000"/>
                    </a:schemeClr>
                  </a:solidFill>
                  <a:effectLst/>
                  <a:latin typeface="Nirmala Text" panose="020B0502040204020203" pitchFamily="34" charset="0"/>
                  <a:ea typeface="Nirmala Text" panose="020B0502040204020203" pitchFamily="34" charset="0"/>
                  <a:cs typeface="Nirmala Text" panose="020B0502040204020203" pitchFamily="34" charset="0"/>
                </a:rPr>
                <a:t>Element 3a (3)</a:t>
              </a:r>
            </a:p>
          </p:txBody>
        </p:sp>
        <p:sp>
          <p:nvSpPr>
            <p:cNvPr id="44" name="Straight Connector 62">
              <a:extLst>
                <a:ext uri="{FF2B5EF4-FFF2-40B4-BE49-F238E27FC236}">
                  <a16:creationId xmlns:a16="http://schemas.microsoft.com/office/drawing/2014/main" id="{70C86B38-2169-400D-B288-E8BD590AC9C9}"/>
                </a:ext>
              </a:extLst>
            </p:cNvPr>
            <p:cNvSpPr/>
            <p:nvPr/>
          </p:nvSpPr>
          <p:spPr>
            <a:xfrm>
              <a:off x="9006800" y="2306422"/>
              <a:ext cx="626864" cy="233795"/>
            </a:xfrm>
            <a:custGeom>
              <a:avLst/>
              <a:gdLst/>
              <a:ahLst/>
              <a:cxnLst/>
              <a:rect l="0" t="0" r="0" b="0"/>
              <a:pathLst>
                <a:path>
                  <a:moveTo>
                    <a:pt x="0" y="0"/>
                  </a:moveTo>
                  <a:lnTo>
                    <a:pt x="0" y="128587"/>
                  </a:lnTo>
                  <a:lnTo>
                    <a:pt x="626864" y="128587"/>
                  </a:lnTo>
                  <a:lnTo>
                    <a:pt x="626864" y="257175"/>
                  </a:lnTo>
                </a:path>
              </a:pathLst>
            </a:custGeom>
            <a:noFill/>
            <a:ln>
              <a:solidFill>
                <a:schemeClr val="tx1"/>
              </a:solidFill>
            </a:ln>
            <a:effectLst/>
          </p:spPr>
          <p:style>
            <a:lnRef idx="2">
              <a:schemeClr val="accent5"/>
            </a:lnRef>
            <a:fillRef idx="0">
              <a:schemeClr val="accent5"/>
            </a:fillRef>
            <a:effectRef idx="1">
              <a:schemeClr val="accent5"/>
            </a:effectRef>
            <a:fontRef idx="minor">
              <a:schemeClr val="tx1">
                <a:hueOff val="0"/>
                <a:satOff val="0"/>
                <a:lumOff val="0"/>
                <a:alphaOff val="0"/>
              </a:schemeClr>
            </a:fontRef>
          </p:style>
          <p:txBody>
            <a:bodyPr/>
            <a:lstStyle/>
            <a:p>
              <a:endParaRPr lang="en-US">
                <a:latin typeface="Nirmala Text" panose="020B0502040204020203" pitchFamily="34" charset="0"/>
                <a:ea typeface="Nirmala Text" panose="020B0502040204020203" pitchFamily="34" charset="0"/>
                <a:cs typeface="Nirmala Text" panose="020B0502040204020203" pitchFamily="34" charset="0"/>
              </a:endParaRPr>
            </a:p>
          </p:txBody>
        </p:sp>
        <p:sp>
          <p:nvSpPr>
            <p:cNvPr id="45" name="Rectangle: Rounded Corners 64">
              <a:extLst>
                <a:ext uri="{FF2B5EF4-FFF2-40B4-BE49-F238E27FC236}">
                  <a16:creationId xmlns:a16="http://schemas.microsoft.com/office/drawing/2014/main" id="{7D4D14EA-FD76-472D-9D8A-8FB74DB7D261}"/>
                </a:ext>
              </a:extLst>
            </p:cNvPr>
            <p:cNvSpPr txBox="1"/>
            <p:nvPr/>
          </p:nvSpPr>
          <p:spPr>
            <a:xfrm>
              <a:off x="9170292" y="2598250"/>
              <a:ext cx="926744" cy="550250"/>
            </a:xfrm>
            <a:prstGeom prst="round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65000"/>
                      <a:lumOff val="35000"/>
                    </a:schemeClr>
                  </a:solidFill>
                  <a:effectLst/>
                  <a:latin typeface="Nirmala Text" panose="020B0502040204020203" pitchFamily="34" charset="0"/>
                  <a:ea typeface="Nirmala Text" panose="020B0502040204020203" pitchFamily="34" charset="0"/>
                  <a:cs typeface="Nirmala Text" panose="020B0502040204020203" pitchFamily="34" charset="0"/>
                </a:rPr>
                <a:t>Task 3b</a:t>
              </a:r>
            </a:p>
          </p:txBody>
        </p:sp>
      </p:grpSp>
    </p:spTree>
    <p:extLst>
      <p:ext uri="{BB962C8B-B14F-4D97-AF65-F5344CB8AC3E}">
        <p14:creationId xmlns:p14="http://schemas.microsoft.com/office/powerpoint/2010/main" val="4132284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3B91-A572-4001-BA3E-99A550780341}"/>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Training Curriculum in Development By Vendor</a:t>
            </a:r>
          </a:p>
        </p:txBody>
      </p:sp>
      <p:grpSp>
        <p:nvGrpSpPr>
          <p:cNvPr id="3" name="Group 2">
            <a:extLst>
              <a:ext uri="{FF2B5EF4-FFF2-40B4-BE49-F238E27FC236}">
                <a16:creationId xmlns:a16="http://schemas.microsoft.com/office/drawing/2014/main" id="{A5ACBFFA-8CFD-0297-90B3-46618C516A1D}"/>
              </a:ext>
            </a:extLst>
          </p:cNvPr>
          <p:cNvGrpSpPr/>
          <p:nvPr/>
        </p:nvGrpSpPr>
        <p:grpSpPr>
          <a:xfrm>
            <a:off x="559490" y="1498797"/>
            <a:ext cx="11270507" cy="1548076"/>
            <a:chOff x="559490" y="1363714"/>
            <a:chExt cx="11270507" cy="1548076"/>
          </a:xfrm>
        </p:grpSpPr>
        <p:sp>
          <p:nvSpPr>
            <p:cNvPr id="5" name="Rectangle 4">
              <a:extLst>
                <a:ext uri="{FF2B5EF4-FFF2-40B4-BE49-F238E27FC236}">
                  <a16:creationId xmlns:a16="http://schemas.microsoft.com/office/drawing/2014/main" id="{487D1157-763A-43EF-B50D-211C8D3157DF}"/>
                </a:ext>
              </a:extLst>
            </p:cNvPr>
            <p:cNvSpPr/>
            <p:nvPr/>
          </p:nvSpPr>
          <p:spPr>
            <a:xfrm>
              <a:off x="3296180" y="1363714"/>
              <a:ext cx="8533817" cy="1546058"/>
            </a:xfrm>
            <a:prstGeom prst="rect">
              <a:avLst/>
            </a:prstGeom>
            <a:solidFill>
              <a:schemeClr val="accent4">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Custom Learning Designs (CLD)</a:t>
              </a:r>
            </a:p>
            <a:p>
              <a:r>
                <a:rPr lang="en-US" sz="1600" dirty="0">
                  <a:solidFill>
                    <a:schemeClr val="bg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As a life science trainer, your job is to prepare your teams to seize moments. Our job is simple. It’s to support you every step of the journey. New Hire, Home Study, Pre-Launch, Launch, or Post-Launch, our experienced training experts are ready. Let’s seize the moment together.</a:t>
              </a:r>
            </a:p>
          </p:txBody>
        </p:sp>
        <p:sp>
          <p:nvSpPr>
            <p:cNvPr id="6" name="Rectangle 5">
              <a:extLst>
                <a:ext uri="{FF2B5EF4-FFF2-40B4-BE49-F238E27FC236}">
                  <a16:creationId xmlns:a16="http://schemas.microsoft.com/office/drawing/2014/main" id="{E086B9F0-8D24-4421-A230-A005F1518204}"/>
                </a:ext>
              </a:extLst>
            </p:cNvPr>
            <p:cNvSpPr/>
            <p:nvPr/>
          </p:nvSpPr>
          <p:spPr>
            <a:xfrm>
              <a:off x="559490" y="1363714"/>
              <a:ext cx="2736690" cy="1546058"/>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7" name="TextBox 6">
              <a:extLst>
                <a:ext uri="{FF2B5EF4-FFF2-40B4-BE49-F238E27FC236}">
                  <a16:creationId xmlns:a16="http://schemas.microsoft.com/office/drawing/2014/main" id="{D8992971-15DE-4657-A5D5-A8867E3C7D6A}"/>
                </a:ext>
              </a:extLst>
            </p:cNvPr>
            <p:cNvSpPr txBox="1"/>
            <p:nvPr/>
          </p:nvSpPr>
          <p:spPr>
            <a:xfrm>
              <a:off x="1457935" y="1711461"/>
              <a:ext cx="927100" cy="1200329"/>
            </a:xfrm>
            <a:prstGeom prst="rect">
              <a:avLst/>
            </a:prstGeom>
            <a:noFill/>
          </p:spPr>
          <p:txBody>
            <a:bodyPr wrap="square" rtlCol="0">
              <a:spAutoFit/>
            </a:bodyPr>
            <a:lstStyle/>
            <a:p>
              <a:pPr algn="ctr"/>
              <a:r>
                <a:rPr lang="en-US" sz="7200" b="1" dirty="0">
                  <a:latin typeface="Nirmala Text" panose="020B0502040204020203" pitchFamily="34" charset="0"/>
                  <a:ea typeface="Nirmala Text" panose="020B0502040204020203" pitchFamily="34" charset="0"/>
                  <a:cs typeface="Nirmala Text" panose="020B0502040204020203" pitchFamily="34" charset="0"/>
                </a:rPr>
                <a:t>A</a:t>
              </a:r>
            </a:p>
          </p:txBody>
        </p:sp>
        <p:sp>
          <p:nvSpPr>
            <p:cNvPr id="8" name="TextBox 7">
              <a:extLst>
                <a:ext uri="{FF2B5EF4-FFF2-40B4-BE49-F238E27FC236}">
                  <a16:creationId xmlns:a16="http://schemas.microsoft.com/office/drawing/2014/main" id="{08EF1A8F-9AE8-4958-BEE8-75BF4C74D093}"/>
                </a:ext>
              </a:extLst>
            </p:cNvPr>
            <p:cNvSpPr txBox="1"/>
            <p:nvPr/>
          </p:nvSpPr>
          <p:spPr>
            <a:xfrm>
              <a:off x="1267435" y="1546361"/>
              <a:ext cx="1320800" cy="461665"/>
            </a:xfrm>
            <a:prstGeom prst="rect">
              <a:avLst/>
            </a:prstGeom>
            <a:noFill/>
          </p:spPr>
          <p:txBody>
            <a:bodyPr wrap="square" rtlCol="0">
              <a:spAutoFit/>
            </a:bodyPr>
            <a:lstStyle/>
            <a:p>
              <a:pPr algn="ctr"/>
              <a:r>
                <a:rPr lang="en-US" sz="2400" b="1" dirty="0">
                  <a:solidFill>
                    <a:srgbClr val="F2F2F2">
                      <a:alpha val="49534"/>
                    </a:srgbClr>
                  </a:solidFill>
                  <a:latin typeface="Nirmala Text" panose="020B0502040204020203" pitchFamily="34" charset="0"/>
                  <a:ea typeface="Nirmala Text" panose="020B0502040204020203" pitchFamily="34" charset="0"/>
                  <a:cs typeface="Nirmala Text" panose="020B0502040204020203" pitchFamily="34" charset="0"/>
                </a:rPr>
                <a:t>Vendor</a:t>
              </a:r>
            </a:p>
          </p:txBody>
        </p:sp>
      </p:grpSp>
      <p:grpSp>
        <p:nvGrpSpPr>
          <p:cNvPr id="19" name="Group 18">
            <a:extLst>
              <a:ext uri="{FF2B5EF4-FFF2-40B4-BE49-F238E27FC236}">
                <a16:creationId xmlns:a16="http://schemas.microsoft.com/office/drawing/2014/main" id="{FD326BF5-10DC-9410-D4B8-199380634F30}"/>
              </a:ext>
            </a:extLst>
          </p:cNvPr>
          <p:cNvGrpSpPr/>
          <p:nvPr/>
        </p:nvGrpSpPr>
        <p:grpSpPr>
          <a:xfrm>
            <a:off x="559490" y="3044803"/>
            <a:ext cx="11270507" cy="1548076"/>
            <a:chOff x="559490" y="3044803"/>
            <a:chExt cx="11270507" cy="1548076"/>
          </a:xfrm>
        </p:grpSpPr>
        <p:sp>
          <p:nvSpPr>
            <p:cNvPr id="10" name="Rectangle 9">
              <a:extLst>
                <a:ext uri="{FF2B5EF4-FFF2-40B4-BE49-F238E27FC236}">
                  <a16:creationId xmlns:a16="http://schemas.microsoft.com/office/drawing/2014/main" id="{48E0D07E-FEC4-4AEF-B3D8-FF3D44D62D3A}"/>
                </a:ext>
              </a:extLst>
            </p:cNvPr>
            <p:cNvSpPr/>
            <p:nvPr/>
          </p:nvSpPr>
          <p:spPr>
            <a:xfrm>
              <a:off x="3296180" y="3044803"/>
              <a:ext cx="8533817" cy="1546058"/>
            </a:xfrm>
            <a:prstGeom prst="rect">
              <a:avLst/>
            </a:prstGeom>
            <a:solidFill>
              <a:schemeClr val="accent4">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b="1" dirty="0">
                  <a:solidFill>
                    <a:schemeClr val="tx2"/>
                  </a:solidFill>
                  <a:latin typeface="Nirmala Text" panose="020B0502040204020203" pitchFamily="34" charset="0"/>
                  <a:ea typeface="Nirmala Text" panose="020B0502040204020203" pitchFamily="34" charset="0"/>
                  <a:cs typeface="Nirmala Text" panose="020B0502040204020203" pitchFamily="34" charset="0"/>
                </a:rPr>
                <a:t>Quisque sem</a:t>
              </a:r>
            </a:p>
            <a:p>
              <a:r>
                <a:rPr lang="en-US" sz="1600" dirty="0">
                  <a:solidFill>
                    <a:schemeClr val="bg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Vehicula in enim non, tempus convallis nisi. Integer fermentum lore in ligula tincidunt, at condimentum metus varius. Nullam vitae turpis cursus, dignissim nibh in.</a:t>
              </a:r>
            </a:p>
          </p:txBody>
        </p:sp>
        <p:sp>
          <p:nvSpPr>
            <p:cNvPr id="11" name="Rectangle 10">
              <a:extLst>
                <a:ext uri="{FF2B5EF4-FFF2-40B4-BE49-F238E27FC236}">
                  <a16:creationId xmlns:a16="http://schemas.microsoft.com/office/drawing/2014/main" id="{3290B186-A76A-4C27-A2D4-A1C00DF1591F}"/>
                </a:ext>
              </a:extLst>
            </p:cNvPr>
            <p:cNvSpPr/>
            <p:nvPr/>
          </p:nvSpPr>
          <p:spPr>
            <a:xfrm>
              <a:off x="559490" y="3044803"/>
              <a:ext cx="2736690" cy="1546058"/>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12" name="TextBox 11">
              <a:extLst>
                <a:ext uri="{FF2B5EF4-FFF2-40B4-BE49-F238E27FC236}">
                  <a16:creationId xmlns:a16="http://schemas.microsoft.com/office/drawing/2014/main" id="{FFD6D7ED-9559-4B30-AC28-77DE3374C840}"/>
                </a:ext>
              </a:extLst>
            </p:cNvPr>
            <p:cNvSpPr txBox="1"/>
            <p:nvPr/>
          </p:nvSpPr>
          <p:spPr>
            <a:xfrm>
              <a:off x="1457935" y="3392550"/>
              <a:ext cx="927100" cy="1200329"/>
            </a:xfrm>
            <a:prstGeom prst="rect">
              <a:avLst/>
            </a:prstGeom>
            <a:noFill/>
          </p:spPr>
          <p:txBody>
            <a:bodyPr wrap="square" rtlCol="0">
              <a:spAutoFit/>
            </a:bodyPr>
            <a:lstStyle/>
            <a:p>
              <a:pPr algn="ctr"/>
              <a:r>
                <a:rPr lang="en-US" sz="7200" b="1" dirty="0">
                  <a:latin typeface="Nirmala Text" panose="020B0502040204020203" pitchFamily="34" charset="0"/>
                  <a:ea typeface="Nirmala Text" panose="020B0502040204020203" pitchFamily="34" charset="0"/>
                  <a:cs typeface="Nirmala Text" panose="020B0502040204020203" pitchFamily="34" charset="0"/>
                </a:rPr>
                <a:t>B</a:t>
              </a:r>
            </a:p>
          </p:txBody>
        </p:sp>
        <p:sp>
          <p:nvSpPr>
            <p:cNvPr id="13" name="TextBox 12">
              <a:extLst>
                <a:ext uri="{FF2B5EF4-FFF2-40B4-BE49-F238E27FC236}">
                  <a16:creationId xmlns:a16="http://schemas.microsoft.com/office/drawing/2014/main" id="{C09C775C-1A4A-4A69-AF1A-EE3AF9E845FB}"/>
                </a:ext>
              </a:extLst>
            </p:cNvPr>
            <p:cNvSpPr txBox="1"/>
            <p:nvPr/>
          </p:nvSpPr>
          <p:spPr>
            <a:xfrm>
              <a:off x="1267435" y="3227450"/>
              <a:ext cx="1320800" cy="461665"/>
            </a:xfrm>
            <a:prstGeom prst="rect">
              <a:avLst/>
            </a:prstGeom>
            <a:noFill/>
          </p:spPr>
          <p:txBody>
            <a:bodyPr wrap="square" rtlCol="0">
              <a:spAutoFit/>
            </a:bodyPr>
            <a:lstStyle/>
            <a:p>
              <a:pPr algn="ctr"/>
              <a:r>
                <a:rPr lang="en-US" sz="2400" b="1" dirty="0">
                  <a:solidFill>
                    <a:srgbClr val="F2F2F2">
                      <a:alpha val="49534"/>
                    </a:srgbClr>
                  </a:solidFill>
                  <a:latin typeface="Nirmala Text" panose="020B0502040204020203" pitchFamily="34" charset="0"/>
                  <a:ea typeface="Nirmala Text" panose="020B0502040204020203" pitchFamily="34" charset="0"/>
                  <a:cs typeface="Nirmala Text" panose="020B0502040204020203" pitchFamily="34" charset="0"/>
                </a:rPr>
                <a:t>Vendor</a:t>
              </a:r>
            </a:p>
          </p:txBody>
        </p:sp>
      </p:grpSp>
      <p:grpSp>
        <p:nvGrpSpPr>
          <p:cNvPr id="20" name="Group 19">
            <a:extLst>
              <a:ext uri="{FF2B5EF4-FFF2-40B4-BE49-F238E27FC236}">
                <a16:creationId xmlns:a16="http://schemas.microsoft.com/office/drawing/2014/main" id="{3BDFBE7E-448D-E1E0-EA66-4E87F3297B32}"/>
              </a:ext>
            </a:extLst>
          </p:cNvPr>
          <p:cNvGrpSpPr/>
          <p:nvPr/>
        </p:nvGrpSpPr>
        <p:grpSpPr>
          <a:xfrm>
            <a:off x="559490" y="4590809"/>
            <a:ext cx="11270507" cy="1548076"/>
            <a:chOff x="559490" y="4725892"/>
            <a:chExt cx="11270507" cy="1548076"/>
          </a:xfrm>
        </p:grpSpPr>
        <p:sp>
          <p:nvSpPr>
            <p:cNvPr id="15" name="Rectangle 14">
              <a:extLst>
                <a:ext uri="{FF2B5EF4-FFF2-40B4-BE49-F238E27FC236}">
                  <a16:creationId xmlns:a16="http://schemas.microsoft.com/office/drawing/2014/main" id="{383BEB52-9606-4947-B540-A373D17B575D}"/>
                </a:ext>
              </a:extLst>
            </p:cNvPr>
            <p:cNvSpPr/>
            <p:nvPr/>
          </p:nvSpPr>
          <p:spPr>
            <a:xfrm>
              <a:off x="3296180" y="4725892"/>
              <a:ext cx="8533817" cy="1546058"/>
            </a:xfrm>
            <a:prstGeom prst="rect">
              <a:avLst/>
            </a:prstGeom>
            <a:solidFill>
              <a:schemeClr val="accent4">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lvl="0"/>
              <a:r>
                <a:rPr lang="en-US" b="1" dirty="0">
                  <a:solidFill>
                    <a:schemeClr val="accent3"/>
                  </a:solidFill>
                  <a:latin typeface="Nirmala Text" panose="020B0502040204020203" pitchFamily="34" charset="0"/>
                  <a:ea typeface="Nirmala Text" panose="020B0502040204020203" pitchFamily="34" charset="0"/>
                  <a:cs typeface="Nirmala Text" panose="020B0502040204020203" pitchFamily="34" charset="0"/>
                </a:rPr>
                <a:t>Quisque sem</a:t>
              </a:r>
            </a:p>
            <a:p>
              <a:pPr lvl="0"/>
              <a:r>
                <a:rPr lang="en-US" sz="1600" dirty="0">
                  <a:solidFill>
                    <a:schemeClr val="bg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Vehicula in enim non, tempus convallis nisi. Integer fermentum lore in ligula tincidunt, at condimentum metus varius. Nullam vitae turpis cursus, dignissim nibh in.</a:t>
              </a:r>
            </a:p>
          </p:txBody>
        </p:sp>
        <p:sp>
          <p:nvSpPr>
            <p:cNvPr id="16" name="Rectangle 15">
              <a:extLst>
                <a:ext uri="{FF2B5EF4-FFF2-40B4-BE49-F238E27FC236}">
                  <a16:creationId xmlns:a16="http://schemas.microsoft.com/office/drawing/2014/main" id="{6134A215-D9FC-4E6A-88AC-0D6CC88518C8}"/>
                </a:ext>
              </a:extLst>
            </p:cNvPr>
            <p:cNvSpPr/>
            <p:nvPr/>
          </p:nvSpPr>
          <p:spPr>
            <a:xfrm>
              <a:off x="559490" y="4725892"/>
              <a:ext cx="2736690" cy="1546058"/>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p:txBody>
        </p:sp>
        <p:sp>
          <p:nvSpPr>
            <p:cNvPr id="17" name="TextBox 16">
              <a:extLst>
                <a:ext uri="{FF2B5EF4-FFF2-40B4-BE49-F238E27FC236}">
                  <a16:creationId xmlns:a16="http://schemas.microsoft.com/office/drawing/2014/main" id="{6785ECF8-4EF5-4E80-8357-67C13F9409AC}"/>
                </a:ext>
              </a:extLst>
            </p:cNvPr>
            <p:cNvSpPr txBox="1"/>
            <p:nvPr/>
          </p:nvSpPr>
          <p:spPr>
            <a:xfrm>
              <a:off x="1457935" y="5073639"/>
              <a:ext cx="927100" cy="1200329"/>
            </a:xfrm>
            <a:prstGeom prst="rect">
              <a:avLst/>
            </a:prstGeom>
            <a:noFill/>
          </p:spPr>
          <p:txBody>
            <a:bodyPr wrap="square" rtlCol="0">
              <a:spAutoFit/>
            </a:bodyPr>
            <a:lstStyle/>
            <a:p>
              <a:pPr algn="ctr"/>
              <a:r>
                <a:rPr lang="en-US" sz="7200" b="1" dirty="0">
                  <a:latin typeface="Nirmala Text" panose="020B0502040204020203" pitchFamily="34" charset="0"/>
                  <a:ea typeface="Nirmala Text" panose="020B0502040204020203" pitchFamily="34" charset="0"/>
                  <a:cs typeface="Nirmala Text" panose="020B0502040204020203" pitchFamily="34" charset="0"/>
                </a:rPr>
                <a:t>C</a:t>
              </a:r>
            </a:p>
          </p:txBody>
        </p:sp>
        <p:sp>
          <p:nvSpPr>
            <p:cNvPr id="18" name="TextBox 17">
              <a:extLst>
                <a:ext uri="{FF2B5EF4-FFF2-40B4-BE49-F238E27FC236}">
                  <a16:creationId xmlns:a16="http://schemas.microsoft.com/office/drawing/2014/main" id="{34E3D912-80C8-46AA-931E-2C347862E9A2}"/>
                </a:ext>
              </a:extLst>
            </p:cNvPr>
            <p:cNvSpPr txBox="1"/>
            <p:nvPr/>
          </p:nvSpPr>
          <p:spPr>
            <a:xfrm>
              <a:off x="1267435" y="4908539"/>
              <a:ext cx="1320800" cy="461665"/>
            </a:xfrm>
            <a:prstGeom prst="rect">
              <a:avLst/>
            </a:prstGeom>
            <a:noFill/>
          </p:spPr>
          <p:txBody>
            <a:bodyPr wrap="square" rtlCol="0">
              <a:spAutoFit/>
            </a:bodyPr>
            <a:lstStyle/>
            <a:p>
              <a:pPr algn="ctr"/>
              <a:r>
                <a:rPr lang="en-US" sz="2400" b="1" dirty="0">
                  <a:solidFill>
                    <a:srgbClr val="F2F2F2">
                      <a:alpha val="49534"/>
                    </a:srgbClr>
                  </a:solidFill>
                  <a:latin typeface="Nirmala Text" panose="020B0502040204020203" pitchFamily="34" charset="0"/>
                  <a:ea typeface="Nirmala Text" panose="020B0502040204020203" pitchFamily="34" charset="0"/>
                  <a:cs typeface="Nirmala Text" panose="020B0502040204020203" pitchFamily="34" charset="0"/>
                </a:rPr>
                <a:t>Vendor</a:t>
              </a:r>
            </a:p>
          </p:txBody>
        </p:sp>
      </p:grpSp>
      <p:cxnSp>
        <p:nvCxnSpPr>
          <p:cNvPr id="22" name="Straight Connector 21">
            <a:extLst>
              <a:ext uri="{FF2B5EF4-FFF2-40B4-BE49-F238E27FC236}">
                <a16:creationId xmlns:a16="http://schemas.microsoft.com/office/drawing/2014/main" id="{464FE927-E12F-2C73-5013-221814502826}"/>
              </a:ext>
            </a:extLst>
          </p:cNvPr>
          <p:cNvCxnSpPr/>
          <p:nvPr/>
        </p:nvCxnSpPr>
        <p:spPr>
          <a:xfrm>
            <a:off x="3296180" y="4601467"/>
            <a:ext cx="85338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B59C63-2784-5EC4-7561-227E9ECD8E29}"/>
              </a:ext>
            </a:extLst>
          </p:cNvPr>
          <p:cNvCxnSpPr/>
          <p:nvPr/>
        </p:nvCxnSpPr>
        <p:spPr>
          <a:xfrm>
            <a:off x="3296179" y="3044803"/>
            <a:ext cx="85338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247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97FC0-6FC0-401C-9FF0-160CF24C0E94}"/>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Training Curriculum in Development By Vendor</a:t>
            </a:r>
          </a:p>
        </p:txBody>
      </p:sp>
      <p:graphicFrame>
        <p:nvGraphicFramePr>
          <p:cNvPr id="4" name="Content Placeholder 4">
            <a:extLst>
              <a:ext uri="{FF2B5EF4-FFF2-40B4-BE49-F238E27FC236}">
                <a16:creationId xmlns:a16="http://schemas.microsoft.com/office/drawing/2014/main" id="{3C3D71BF-2BAC-4708-8F4B-5CB89D92761E}"/>
              </a:ext>
            </a:extLst>
          </p:cNvPr>
          <p:cNvGraphicFramePr>
            <a:graphicFrameLocks/>
          </p:cNvGraphicFramePr>
          <p:nvPr>
            <p:extLst>
              <p:ext uri="{D42A27DB-BD31-4B8C-83A1-F6EECF244321}">
                <p14:modId xmlns:p14="http://schemas.microsoft.com/office/powerpoint/2010/main" val="1296398363"/>
              </p:ext>
            </p:extLst>
          </p:nvPr>
        </p:nvGraphicFramePr>
        <p:xfrm>
          <a:off x="0" y="1270000"/>
          <a:ext cx="12192000" cy="4586269"/>
        </p:xfrm>
        <a:graphic>
          <a:graphicData uri="http://schemas.openxmlformats.org/drawingml/2006/table">
            <a:tbl>
              <a:tblPr firstRow="1" bandRow="1">
                <a:tableStyleId>{1FECB4D8-DB02-4DC6-A0A2-4F2EBAE1DC90}</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568479">
                <a:tc>
                  <a:txBody>
                    <a:bodyPr/>
                    <a:lstStyle/>
                    <a:p>
                      <a:pPr algn="ctr"/>
                      <a:r>
                        <a:rPr lang="en-US" dirty="0">
                          <a:latin typeface="Nirmala Text" panose="020B0502040204020203" pitchFamily="34" charset="0"/>
                          <a:ea typeface="Nirmala Text" panose="020B0502040204020203" pitchFamily="34" charset="0"/>
                          <a:cs typeface="Nirmala Text" panose="020B0502040204020203" pitchFamily="34" charset="0"/>
                        </a:rPr>
                        <a:t>CLD</a:t>
                      </a:r>
                      <a:endParaRPr lang="en-US" b="0"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dirty="0">
                          <a:latin typeface="Nirmala Text" panose="020B0502040204020203" pitchFamily="34" charset="0"/>
                          <a:ea typeface="Nirmala Text" panose="020B0502040204020203" pitchFamily="34" charset="0"/>
                          <a:cs typeface="Nirmala Text" panose="020B0502040204020203" pitchFamily="34" charset="0"/>
                        </a:rPr>
                        <a:t>VENDOR B</a:t>
                      </a:r>
                      <a:endParaRPr lang="en-US" b="0"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VENDOR C</a:t>
                      </a: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dirty="0">
                          <a:latin typeface="Nirmala Text" panose="020B0502040204020203" pitchFamily="34" charset="0"/>
                          <a:ea typeface="Nirmala Text" panose="020B0502040204020203" pitchFamily="34" charset="0"/>
                          <a:cs typeface="Nirmala Text" panose="020B0502040204020203" pitchFamily="34" charset="0"/>
                        </a:rPr>
                        <a:t>VENDOR D</a:t>
                      </a:r>
                      <a:endParaRPr lang="en-US" b="0"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606916">
                <a:tc>
                  <a:txBody>
                    <a:bodyPr/>
                    <a:lstStyle/>
                    <a:p>
                      <a:pPr algn="ctr"/>
                      <a:r>
                        <a:rPr lang="en-US" sz="1300" b="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CLD Deliverables Here</a:t>
                      </a:r>
                    </a:p>
                  </a:txBody>
                  <a:tcPr marL="190500" anchor="ctr">
                    <a:lnL w="12700" cmpd="sng">
                      <a:noFill/>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pPr algn="ctr"/>
                      <a:r>
                        <a:rPr lang="en-US" sz="1300" b="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Vendor B Deliverables Here</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pPr algn="ctr"/>
                      <a:r>
                        <a:rPr lang="en-US" sz="1300" b="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Vendor C Deliverables Here</a:t>
                      </a: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pPr algn="ctr"/>
                      <a:r>
                        <a:rPr lang="en-US" sz="1300" b="0" dirty="0">
                          <a:solidFill>
                            <a:schemeClr val="bg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Vendor D Deliverables Here</a:t>
                      </a:r>
                    </a:p>
                  </a:txBody>
                  <a:tcPr marL="190500" anchor="ctr">
                    <a:lnL w="12700" cap="flat" cmpd="sng" algn="ctr">
                      <a:solidFill>
                        <a:schemeClr val="bg2">
                          <a:lumMod val="20000"/>
                          <a:lumOff val="80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extLst>
                  <a:ext uri="{0D108BD9-81ED-4DB2-BD59-A6C34878D82A}">
                    <a16:rowId xmlns:a16="http://schemas.microsoft.com/office/drawing/2014/main" val="10001"/>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568479">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24143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background with many small dots&#10;&#10;Description automatically generated">
            <a:extLst>
              <a:ext uri="{FF2B5EF4-FFF2-40B4-BE49-F238E27FC236}">
                <a16:creationId xmlns:a16="http://schemas.microsoft.com/office/drawing/2014/main" id="{EAC65F69-06C9-1ED4-F365-E52AA23AC301}"/>
              </a:ext>
            </a:extLst>
          </p:cNvPr>
          <p:cNvPicPr>
            <a:picLocks noChangeAspect="1"/>
          </p:cNvPicPr>
          <p:nvPr/>
        </p:nvPicPr>
        <p:blipFill>
          <a:blip r:embed="rId2">
            <a:alphaModFix/>
            <a:extLst>
              <a:ext uri="{28A0092B-C50C-407E-A947-70E740481C1C}">
                <a14:useLocalDpi xmlns:a14="http://schemas.microsoft.com/office/drawing/2010/main" val="0"/>
              </a:ext>
            </a:extLst>
          </a:blip>
          <a:srcRect l="8364" t="87325" r="25901" b="477"/>
          <a:stretch/>
        </p:blipFill>
        <p:spPr>
          <a:xfrm>
            <a:off x="-3" y="5645836"/>
            <a:ext cx="12178287" cy="1222216"/>
          </a:xfrm>
          <a:prstGeom prst="rect">
            <a:avLst/>
          </a:prstGeom>
        </p:spPr>
      </p:pic>
      <p:sp>
        <p:nvSpPr>
          <p:cNvPr id="2" name="Title 1">
            <a:extLst>
              <a:ext uri="{FF2B5EF4-FFF2-40B4-BE49-F238E27FC236}">
                <a16:creationId xmlns:a16="http://schemas.microsoft.com/office/drawing/2014/main" id="{A639DE00-ACFA-4197-9527-A08981D2228D}"/>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Vendor Capabilities Heatmap</a:t>
            </a:r>
          </a:p>
        </p:txBody>
      </p:sp>
      <p:graphicFrame>
        <p:nvGraphicFramePr>
          <p:cNvPr id="4" name="Table 3">
            <a:extLst>
              <a:ext uri="{FF2B5EF4-FFF2-40B4-BE49-F238E27FC236}">
                <a16:creationId xmlns:a16="http://schemas.microsoft.com/office/drawing/2014/main" id="{7B1E788C-7CFF-4783-A2C2-6A7317742F5A}"/>
              </a:ext>
            </a:extLst>
          </p:cNvPr>
          <p:cNvGraphicFramePr>
            <a:graphicFrameLocks noGrp="1"/>
          </p:cNvGraphicFramePr>
          <p:nvPr>
            <p:extLst>
              <p:ext uri="{D42A27DB-BD31-4B8C-83A1-F6EECF244321}">
                <p14:modId xmlns:p14="http://schemas.microsoft.com/office/powerpoint/2010/main" val="3267265152"/>
              </p:ext>
            </p:extLst>
          </p:nvPr>
        </p:nvGraphicFramePr>
        <p:xfrm>
          <a:off x="0" y="1265238"/>
          <a:ext cx="12192000" cy="4937485"/>
        </p:xfrm>
        <a:graphic>
          <a:graphicData uri="http://schemas.openxmlformats.org/drawingml/2006/table">
            <a:tbl>
              <a:tblPr firstRow="1" bandRow="1">
                <a:tableStyleId>{EB344D84-9AFB-497E-A393-DC336BA19D2E}</a:tableStyleId>
              </a:tblPr>
              <a:tblGrid>
                <a:gridCol w="1524000">
                  <a:extLst>
                    <a:ext uri="{9D8B030D-6E8A-4147-A177-3AD203B41FA5}">
                      <a16:colId xmlns:a16="http://schemas.microsoft.com/office/drawing/2014/main" val="3046319460"/>
                    </a:ext>
                  </a:extLst>
                </a:gridCol>
                <a:gridCol w="1524000">
                  <a:extLst>
                    <a:ext uri="{9D8B030D-6E8A-4147-A177-3AD203B41FA5}">
                      <a16:colId xmlns:a16="http://schemas.microsoft.com/office/drawing/2014/main" val="1697146319"/>
                    </a:ext>
                  </a:extLst>
                </a:gridCol>
                <a:gridCol w="1524000">
                  <a:extLst>
                    <a:ext uri="{9D8B030D-6E8A-4147-A177-3AD203B41FA5}">
                      <a16:colId xmlns:a16="http://schemas.microsoft.com/office/drawing/2014/main" val="3658498249"/>
                    </a:ext>
                  </a:extLst>
                </a:gridCol>
                <a:gridCol w="1524000">
                  <a:extLst>
                    <a:ext uri="{9D8B030D-6E8A-4147-A177-3AD203B41FA5}">
                      <a16:colId xmlns:a16="http://schemas.microsoft.com/office/drawing/2014/main" val="3523278205"/>
                    </a:ext>
                  </a:extLst>
                </a:gridCol>
                <a:gridCol w="1524000">
                  <a:extLst>
                    <a:ext uri="{9D8B030D-6E8A-4147-A177-3AD203B41FA5}">
                      <a16:colId xmlns:a16="http://schemas.microsoft.com/office/drawing/2014/main" val="3827093559"/>
                    </a:ext>
                  </a:extLst>
                </a:gridCol>
                <a:gridCol w="1524000">
                  <a:extLst>
                    <a:ext uri="{9D8B030D-6E8A-4147-A177-3AD203B41FA5}">
                      <a16:colId xmlns:a16="http://schemas.microsoft.com/office/drawing/2014/main" val="3149242494"/>
                    </a:ext>
                  </a:extLst>
                </a:gridCol>
                <a:gridCol w="1524000">
                  <a:extLst>
                    <a:ext uri="{9D8B030D-6E8A-4147-A177-3AD203B41FA5}">
                      <a16:colId xmlns:a16="http://schemas.microsoft.com/office/drawing/2014/main" val="1678827362"/>
                    </a:ext>
                  </a:extLst>
                </a:gridCol>
                <a:gridCol w="1524000">
                  <a:extLst>
                    <a:ext uri="{9D8B030D-6E8A-4147-A177-3AD203B41FA5}">
                      <a16:colId xmlns:a16="http://schemas.microsoft.com/office/drawing/2014/main" val="859974759"/>
                    </a:ext>
                  </a:extLst>
                </a:gridCol>
              </a:tblGrid>
              <a:tr h="705355">
                <a:tc>
                  <a:txBody>
                    <a:bodyPr/>
                    <a:lstStyle/>
                    <a:p>
                      <a:pPr algn="ct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48826069"/>
                  </a:ext>
                </a:extLst>
              </a:tr>
              <a:tr h="705355">
                <a:tc>
                  <a:txBody>
                    <a:bodyPr/>
                    <a:lstStyle/>
                    <a:p>
                      <a:endParaRPr lang="en-US" dirty="0">
                        <a:solidFill>
                          <a:schemeClr val="accent4">
                            <a:lumMod val="9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accent4">
                            <a:lumMod val="9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accent4">
                            <a:lumMod val="9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accent4">
                            <a:lumMod val="9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accent4">
                            <a:lumMod val="9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accent4">
                            <a:lumMod val="9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accent4">
                            <a:lumMod val="9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accent4">
                            <a:lumMod val="9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7167832"/>
                  </a:ext>
                </a:extLst>
              </a:tr>
              <a:tr h="705355">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3194672"/>
                  </a:ext>
                </a:extLst>
              </a:tr>
              <a:tr h="705355">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extLst>
                  <a:ext uri="{0D108BD9-81ED-4DB2-BD59-A6C34878D82A}">
                    <a16:rowId xmlns:a16="http://schemas.microsoft.com/office/drawing/2014/main" val="1394122536"/>
                  </a:ext>
                </a:extLst>
              </a:tr>
              <a:tr h="705355">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479854"/>
                  </a:ext>
                </a:extLst>
              </a:tr>
              <a:tr h="705355">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5000"/>
                      </a:schemeClr>
                    </a:solidFill>
                  </a:tcPr>
                </a:tc>
                <a:extLst>
                  <a:ext uri="{0D108BD9-81ED-4DB2-BD59-A6C34878D82A}">
                    <a16:rowId xmlns:a16="http://schemas.microsoft.com/office/drawing/2014/main" val="2035586159"/>
                  </a:ext>
                </a:extLst>
              </a:tr>
              <a:tr h="705355">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1847624"/>
                  </a:ext>
                </a:extLst>
              </a:tr>
            </a:tbl>
          </a:graphicData>
        </a:graphic>
      </p:graphicFrame>
    </p:spTree>
    <p:extLst>
      <p:ext uri="{BB962C8B-B14F-4D97-AF65-F5344CB8AC3E}">
        <p14:creationId xmlns:p14="http://schemas.microsoft.com/office/powerpoint/2010/main" val="124289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dot&#10;&#10;Description automatically generated with medium confidence">
            <a:extLst>
              <a:ext uri="{FF2B5EF4-FFF2-40B4-BE49-F238E27FC236}">
                <a16:creationId xmlns:a16="http://schemas.microsoft.com/office/drawing/2014/main" id="{C3DDDC93-90D5-E388-B809-49F5C8253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3048"/>
            <a:ext cx="12197426" cy="6854952"/>
          </a:xfrm>
          <a:prstGeom prst="rect">
            <a:avLst/>
          </a:prstGeom>
        </p:spPr>
      </p:pic>
      <p:sp>
        <p:nvSpPr>
          <p:cNvPr id="5" name="Title 1">
            <a:extLst>
              <a:ext uri="{FF2B5EF4-FFF2-40B4-BE49-F238E27FC236}">
                <a16:creationId xmlns:a16="http://schemas.microsoft.com/office/drawing/2014/main" id="{5E6BB79D-1C1A-4BA7-8F58-D7E171B4417B}"/>
              </a:ext>
            </a:extLst>
          </p:cNvPr>
          <p:cNvSpPr txBox="1">
            <a:spLocks/>
          </p:cNvSpPr>
          <p:nvPr/>
        </p:nvSpPr>
        <p:spPr>
          <a:xfrm>
            <a:off x="6939627" y="1655860"/>
            <a:ext cx="5257800" cy="28588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3900" b="1" dirty="0">
                <a:latin typeface="Nirmala Text" panose="020B0502040204020203" pitchFamily="34" charset="0"/>
                <a:ea typeface="Nirmala Text" panose="020B0502040204020203" pitchFamily="34" charset="0"/>
                <a:cs typeface="Nirmala Text" panose="020B0502040204020203" pitchFamily="34" charset="0"/>
              </a:rPr>
              <a:t>78</a:t>
            </a:r>
            <a:r>
              <a:rPr lang="en-US" sz="6600" b="1" dirty="0">
                <a:latin typeface="Nirmala Text" panose="020B0502040204020203" pitchFamily="34" charset="0"/>
                <a:ea typeface="Nirmala Text" panose="020B0502040204020203" pitchFamily="34" charset="0"/>
                <a:cs typeface="Nirmala Text" panose="020B0502040204020203" pitchFamily="34" charset="0"/>
              </a:rPr>
              <a:t>%</a:t>
            </a:r>
          </a:p>
        </p:txBody>
      </p:sp>
      <p:sp>
        <p:nvSpPr>
          <p:cNvPr id="7" name="TextBox 6">
            <a:extLst>
              <a:ext uri="{FF2B5EF4-FFF2-40B4-BE49-F238E27FC236}">
                <a16:creationId xmlns:a16="http://schemas.microsoft.com/office/drawing/2014/main" id="{F7E3B67F-781F-41C4-97AE-2175271EC336}"/>
              </a:ext>
            </a:extLst>
          </p:cNvPr>
          <p:cNvSpPr txBox="1"/>
          <p:nvPr/>
        </p:nvSpPr>
        <p:spPr>
          <a:xfrm>
            <a:off x="7171765" y="3890609"/>
            <a:ext cx="4139545" cy="1631216"/>
          </a:xfrm>
          <a:prstGeom prst="rect">
            <a:avLst/>
          </a:prstGeom>
          <a:noFill/>
        </p:spPr>
        <p:txBody>
          <a:bodyPr wrap="square">
            <a:spAutoFit/>
          </a:bodyPr>
          <a:lstStyle/>
          <a:p>
            <a:r>
              <a:rPr kumimoji="0" lang="en-US" sz="2000" b="1" u="none" strike="noStrike" kern="120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Lorem ipsum dolor sit </a:t>
            </a:r>
            <a:r>
              <a:rPr kumimoji="0" lang="en-US" sz="2000" b="1" u="none" strike="noStrike" kern="1200" cap="none" spc="0" normalizeH="0" baseline="0" noProof="0" dirty="0" err="1">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amet</a:t>
            </a:r>
            <a:r>
              <a:rPr kumimoji="0" lang="en-US" sz="2000" b="1" u="none" strike="noStrike" kern="120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000" b="1" u="none" strike="noStrike" kern="1200" cap="none" spc="0" normalizeH="0" baseline="0" noProof="0" dirty="0" err="1">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consectetur</a:t>
            </a:r>
            <a:r>
              <a:rPr kumimoji="0" lang="en-US" sz="2000" b="1" u="none" strike="noStrike" kern="120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000" b="1" u="none" strike="noStrike" kern="1200" cap="none" spc="0" normalizeH="0" baseline="0" noProof="0" dirty="0" err="1">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adipiscing</a:t>
            </a:r>
            <a:r>
              <a:rPr kumimoji="0" lang="en-US" sz="2000" b="1" u="none" strike="noStrike" kern="120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000" b="1" u="none" strike="noStrike" kern="1200" cap="none" spc="0" normalizeH="0" baseline="0" noProof="0" dirty="0" err="1">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elit</a:t>
            </a:r>
            <a:r>
              <a:rPr kumimoji="0" lang="en-US" sz="2000" b="1" u="none" strike="noStrike" kern="120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 sed do </a:t>
            </a:r>
            <a:r>
              <a:rPr kumimoji="0" lang="en-US" sz="2000" b="1" u="none" strike="noStrike" kern="1200" cap="none" spc="0" normalizeH="0" baseline="0" noProof="0" dirty="0" err="1">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eiusmod</a:t>
            </a:r>
            <a:r>
              <a:rPr kumimoji="0" lang="en-US" sz="2000" b="1" u="none" strike="noStrike" kern="120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000" b="1" u="none" strike="noStrike" kern="1200" cap="none" spc="0" normalizeH="0" baseline="0" noProof="0" dirty="0" err="1">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tempor</a:t>
            </a:r>
            <a:r>
              <a:rPr kumimoji="0" lang="en-US" sz="2000" b="1" u="none" strike="noStrike" kern="120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000" b="1" u="none" strike="noStrike" kern="1200" cap="none" spc="0" normalizeH="0" baseline="0" noProof="0" dirty="0" err="1">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incididunt</a:t>
            </a:r>
            <a:r>
              <a:rPr kumimoji="0" lang="en-US" sz="2000" b="1" u="none" strike="noStrike" kern="120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000" b="1" u="none" strike="noStrike" kern="1200" cap="none" spc="0" normalizeH="0" baseline="0" noProof="0" dirty="0" err="1">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ut</a:t>
            </a:r>
            <a:r>
              <a:rPr kumimoji="0" lang="en-US" sz="2000" b="1" u="none" strike="noStrike" kern="120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 labore et dolore magna </a:t>
            </a:r>
            <a:r>
              <a:rPr kumimoji="0" lang="en-US" sz="2000" b="1" u="none" strike="noStrike" kern="1200" cap="none" spc="0" normalizeH="0" baseline="0" noProof="0" dirty="0" err="1">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aliqua</a:t>
            </a:r>
            <a:r>
              <a:rPr kumimoji="0" lang="en-US" sz="2000" b="1" u="none" strike="noStrike" kern="1200" cap="none" spc="0" normalizeH="0" baseline="0" noProof="0" dirty="0">
                <a:ln>
                  <a:noFill/>
                </a:ln>
                <a:solidFill>
                  <a:schemeClr val="accent2"/>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endParaRPr lang="en-US" sz="2000" b="1"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endParaRPr>
          </a:p>
        </p:txBody>
      </p:sp>
      <p:sp>
        <p:nvSpPr>
          <p:cNvPr id="8" name="Rectangle 7">
            <a:extLst>
              <a:ext uri="{FF2B5EF4-FFF2-40B4-BE49-F238E27FC236}">
                <a16:creationId xmlns:a16="http://schemas.microsoft.com/office/drawing/2014/main" id="{4A7CE2DC-6328-7722-C712-9B7482F1ED61}"/>
              </a:ext>
            </a:extLst>
          </p:cNvPr>
          <p:cNvSpPr/>
          <p:nvPr/>
        </p:nvSpPr>
        <p:spPr>
          <a:xfrm>
            <a:off x="1" y="0"/>
            <a:ext cx="6095999" cy="685495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CE7EC2-0E9D-49C0-963E-A5240F321817}"/>
              </a:ext>
            </a:extLst>
          </p:cNvPr>
          <p:cNvSpPr>
            <a:spLocks noGrp="1"/>
          </p:cNvSpPr>
          <p:nvPr>
            <p:ph type="title"/>
          </p:nvPr>
        </p:nvSpPr>
        <p:spPr>
          <a:xfrm>
            <a:off x="640630" y="661167"/>
            <a:ext cx="5257800" cy="2378540"/>
          </a:xfrm>
        </p:spPr>
        <p:txBody>
          <a:bodyPr>
            <a:normAutofit/>
          </a:bodyPr>
          <a:lstStyle/>
          <a:p>
            <a:r>
              <a:rPr lang="en-US" sz="6600" b="1" dirty="0">
                <a:latin typeface="Nirmala Text" panose="020B0502040204020203" pitchFamily="34" charset="0"/>
                <a:ea typeface="Nirmala Text" panose="020B0502040204020203" pitchFamily="34" charset="0"/>
                <a:cs typeface="Nirmala Text" panose="020B0502040204020203" pitchFamily="34" charset="0"/>
              </a:rPr>
              <a:t>About our</a:t>
            </a:r>
            <a:br>
              <a:rPr lang="en-US" sz="6600" b="1" dirty="0">
                <a:latin typeface="Nirmala Text" panose="020B0502040204020203" pitchFamily="34" charset="0"/>
                <a:ea typeface="Nirmala Text" panose="020B0502040204020203" pitchFamily="34" charset="0"/>
                <a:cs typeface="Nirmala Text" panose="020B0502040204020203" pitchFamily="34" charset="0"/>
              </a:rPr>
            </a:br>
            <a:r>
              <a:rPr lang="en-US" sz="6600" b="1" dirty="0">
                <a:latin typeface="Nirmala Text" panose="020B0502040204020203" pitchFamily="34" charset="0"/>
                <a:ea typeface="Nirmala Text" panose="020B0502040204020203" pitchFamily="34" charset="0"/>
                <a:cs typeface="Nirmala Text" panose="020B0502040204020203" pitchFamily="34" charset="0"/>
              </a:rPr>
              <a:t>mission</a:t>
            </a:r>
          </a:p>
        </p:txBody>
      </p:sp>
      <p:sp>
        <p:nvSpPr>
          <p:cNvPr id="3" name="Content Placeholder 2">
            <a:extLst>
              <a:ext uri="{FF2B5EF4-FFF2-40B4-BE49-F238E27FC236}">
                <a16:creationId xmlns:a16="http://schemas.microsoft.com/office/drawing/2014/main" id="{DF60EDC6-45BB-4D4D-B6F7-A16D2BEAA3EE}"/>
              </a:ext>
            </a:extLst>
          </p:cNvPr>
          <p:cNvSpPr>
            <a:spLocks noGrp="1"/>
          </p:cNvSpPr>
          <p:nvPr>
            <p:ph idx="1"/>
          </p:nvPr>
        </p:nvSpPr>
        <p:spPr>
          <a:xfrm>
            <a:off x="670774" y="3085281"/>
            <a:ext cx="4814741" cy="2858842"/>
          </a:xfrm>
        </p:spPr>
        <p:txBody>
          <a:bodyPr>
            <a:noAutofit/>
          </a:bodyPr>
          <a:lstStyle/>
          <a:p>
            <a:pPr marL="0" indent="0">
              <a:lnSpc>
                <a:spcPct val="120000"/>
              </a:lnSpc>
              <a:buNone/>
            </a:pP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Lorem ipsum dolor sit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amet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consectetur</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adipiscing</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elit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sed do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eiusmod</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tempor</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incididunt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ut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labore et dolore magna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aliqua</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b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b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Ut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enim</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ad minim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veniam</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quis</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nostrud</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exercitation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ullamco</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laboris</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nisi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ut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aliquip</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ex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ea</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commodo</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consequat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Duis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aute</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irure</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dolor in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reprehenderit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in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voluptate</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velit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esse</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cillum</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dolore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eu</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fugiat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nulla</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pariatur</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Excepteur</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sint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occaecat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cupidatat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non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proident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sunt in culpa qui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officia</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deserunt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mollit</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1500" i="0"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anim</a:t>
            </a:r>
            <a:r>
              <a:rPr kumimoji="0" lang="en-US" sz="1500" i="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id est.</a:t>
            </a:r>
          </a:p>
          <a:p>
            <a:pPr marL="0" indent="0">
              <a:buNone/>
            </a:pPr>
            <a:endParaRPr lang="en-US" sz="1500" dirty="0">
              <a:latin typeface="Nirmala Text" panose="020B0502040204020203" pitchFamily="34" charset="0"/>
              <a:ea typeface="Nirmala Text" panose="020B0502040204020203" pitchFamily="34" charset="0"/>
              <a:cs typeface="Nirmala Text" panose="020B0502040204020203" pitchFamily="34" charset="0"/>
            </a:endParaRPr>
          </a:p>
        </p:txBody>
      </p:sp>
    </p:spTree>
    <p:extLst>
      <p:ext uri="{BB962C8B-B14F-4D97-AF65-F5344CB8AC3E}">
        <p14:creationId xmlns:p14="http://schemas.microsoft.com/office/powerpoint/2010/main" val="3049556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ue lights in the dark&#10;&#10;Description automatically generated">
            <a:extLst>
              <a:ext uri="{FF2B5EF4-FFF2-40B4-BE49-F238E27FC236}">
                <a16:creationId xmlns:a16="http://schemas.microsoft.com/office/drawing/2014/main" id="{7745F1AE-6E27-741E-A7F6-6E041B81D3AE}"/>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639DE00-ACFA-4197-9527-A08981D2228D}"/>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Vendor Capabilities Heatmap</a:t>
            </a:r>
          </a:p>
        </p:txBody>
      </p:sp>
      <p:graphicFrame>
        <p:nvGraphicFramePr>
          <p:cNvPr id="4" name="Table 3">
            <a:extLst>
              <a:ext uri="{FF2B5EF4-FFF2-40B4-BE49-F238E27FC236}">
                <a16:creationId xmlns:a16="http://schemas.microsoft.com/office/drawing/2014/main" id="{7B1E788C-7CFF-4783-A2C2-6A7317742F5A}"/>
              </a:ext>
            </a:extLst>
          </p:cNvPr>
          <p:cNvGraphicFramePr>
            <a:graphicFrameLocks noGrp="1"/>
          </p:cNvGraphicFramePr>
          <p:nvPr>
            <p:extLst>
              <p:ext uri="{D42A27DB-BD31-4B8C-83A1-F6EECF244321}">
                <p14:modId xmlns:p14="http://schemas.microsoft.com/office/powerpoint/2010/main" val="3548314044"/>
              </p:ext>
            </p:extLst>
          </p:nvPr>
        </p:nvGraphicFramePr>
        <p:xfrm>
          <a:off x="2592370" y="1265238"/>
          <a:ext cx="9599632" cy="4937485"/>
        </p:xfrm>
        <a:graphic>
          <a:graphicData uri="http://schemas.openxmlformats.org/drawingml/2006/table">
            <a:tbl>
              <a:tblPr firstRow="1" bandRow="1">
                <a:tableStyleId>{EB344D84-9AFB-497E-A393-DC336BA19D2E}</a:tableStyleId>
              </a:tblPr>
              <a:tblGrid>
                <a:gridCol w="1199954">
                  <a:extLst>
                    <a:ext uri="{9D8B030D-6E8A-4147-A177-3AD203B41FA5}">
                      <a16:colId xmlns:a16="http://schemas.microsoft.com/office/drawing/2014/main" val="3046319460"/>
                    </a:ext>
                  </a:extLst>
                </a:gridCol>
                <a:gridCol w="1199954">
                  <a:extLst>
                    <a:ext uri="{9D8B030D-6E8A-4147-A177-3AD203B41FA5}">
                      <a16:colId xmlns:a16="http://schemas.microsoft.com/office/drawing/2014/main" val="1697146319"/>
                    </a:ext>
                  </a:extLst>
                </a:gridCol>
                <a:gridCol w="1199954">
                  <a:extLst>
                    <a:ext uri="{9D8B030D-6E8A-4147-A177-3AD203B41FA5}">
                      <a16:colId xmlns:a16="http://schemas.microsoft.com/office/drawing/2014/main" val="3658498249"/>
                    </a:ext>
                  </a:extLst>
                </a:gridCol>
                <a:gridCol w="1199954">
                  <a:extLst>
                    <a:ext uri="{9D8B030D-6E8A-4147-A177-3AD203B41FA5}">
                      <a16:colId xmlns:a16="http://schemas.microsoft.com/office/drawing/2014/main" val="3523278205"/>
                    </a:ext>
                  </a:extLst>
                </a:gridCol>
                <a:gridCol w="1199954">
                  <a:extLst>
                    <a:ext uri="{9D8B030D-6E8A-4147-A177-3AD203B41FA5}">
                      <a16:colId xmlns:a16="http://schemas.microsoft.com/office/drawing/2014/main" val="3827093559"/>
                    </a:ext>
                  </a:extLst>
                </a:gridCol>
                <a:gridCol w="1199954">
                  <a:extLst>
                    <a:ext uri="{9D8B030D-6E8A-4147-A177-3AD203B41FA5}">
                      <a16:colId xmlns:a16="http://schemas.microsoft.com/office/drawing/2014/main" val="3149242494"/>
                    </a:ext>
                  </a:extLst>
                </a:gridCol>
                <a:gridCol w="1199954">
                  <a:extLst>
                    <a:ext uri="{9D8B030D-6E8A-4147-A177-3AD203B41FA5}">
                      <a16:colId xmlns:a16="http://schemas.microsoft.com/office/drawing/2014/main" val="1678827362"/>
                    </a:ext>
                  </a:extLst>
                </a:gridCol>
                <a:gridCol w="1199954">
                  <a:extLst>
                    <a:ext uri="{9D8B030D-6E8A-4147-A177-3AD203B41FA5}">
                      <a16:colId xmlns:a16="http://schemas.microsoft.com/office/drawing/2014/main" val="859974759"/>
                    </a:ext>
                  </a:extLst>
                </a:gridCol>
              </a:tblGrid>
              <a:tr h="705355">
                <a:tc>
                  <a:txBody>
                    <a:bodyPr/>
                    <a:lstStyle/>
                    <a:p>
                      <a:pPr algn="ct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48826069"/>
                  </a:ext>
                </a:extLst>
              </a:tr>
              <a:tr h="705355">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7167832"/>
                  </a:ext>
                </a:extLst>
              </a:tr>
              <a:tr h="705355">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3194672"/>
                  </a:ext>
                </a:extLst>
              </a:tr>
              <a:tr h="705355">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4122536"/>
                  </a:ext>
                </a:extLst>
              </a:tr>
              <a:tr h="705355">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479854"/>
                  </a:ext>
                </a:extLst>
              </a:tr>
              <a:tr h="705355">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586159"/>
                  </a:ext>
                </a:extLst>
              </a:tr>
              <a:tr h="705355">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1847624"/>
                  </a:ext>
                </a:extLst>
              </a:tr>
            </a:tbl>
          </a:graphicData>
        </a:graphic>
      </p:graphicFrame>
      <p:sp>
        <p:nvSpPr>
          <p:cNvPr id="5" name="TextBox 4">
            <a:extLst>
              <a:ext uri="{FF2B5EF4-FFF2-40B4-BE49-F238E27FC236}">
                <a16:creationId xmlns:a16="http://schemas.microsoft.com/office/drawing/2014/main" id="{8C8F7193-F504-4451-AEF1-9D7D056282FC}"/>
              </a:ext>
            </a:extLst>
          </p:cNvPr>
          <p:cNvSpPr txBox="1"/>
          <p:nvPr/>
        </p:nvSpPr>
        <p:spPr>
          <a:xfrm>
            <a:off x="538272" y="2481355"/>
            <a:ext cx="1524777" cy="369332"/>
          </a:xfrm>
          <a:prstGeom prst="rect">
            <a:avLst/>
          </a:prstGeom>
          <a:noFill/>
        </p:spPr>
        <p:txBody>
          <a:bodyPr wrap="none" rtlCol="0">
            <a:spAutoFit/>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Sample Text</a:t>
            </a:r>
          </a:p>
        </p:txBody>
      </p:sp>
      <p:sp>
        <p:nvSpPr>
          <p:cNvPr id="6" name="TextBox 5">
            <a:extLst>
              <a:ext uri="{FF2B5EF4-FFF2-40B4-BE49-F238E27FC236}">
                <a16:creationId xmlns:a16="http://schemas.microsoft.com/office/drawing/2014/main" id="{355F3439-F818-41C4-9EB7-C8631D60D707}"/>
              </a:ext>
            </a:extLst>
          </p:cNvPr>
          <p:cNvSpPr txBox="1"/>
          <p:nvPr/>
        </p:nvSpPr>
        <p:spPr>
          <a:xfrm>
            <a:off x="538272" y="3844639"/>
            <a:ext cx="1524777" cy="369332"/>
          </a:xfrm>
          <a:prstGeom prst="rect">
            <a:avLst/>
          </a:prstGeom>
          <a:noFill/>
        </p:spPr>
        <p:txBody>
          <a:bodyPr wrap="none" rtlCol="0">
            <a:spAutoFit/>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Sample Text</a:t>
            </a:r>
          </a:p>
        </p:txBody>
      </p:sp>
      <p:sp>
        <p:nvSpPr>
          <p:cNvPr id="7" name="TextBox 6">
            <a:extLst>
              <a:ext uri="{FF2B5EF4-FFF2-40B4-BE49-F238E27FC236}">
                <a16:creationId xmlns:a16="http://schemas.microsoft.com/office/drawing/2014/main" id="{E1F61A1F-0952-4220-B2FF-A86954AAAB28}"/>
              </a:ext>
            </a:extLst>
          </p:cNvPr>
          <p:cNvSpPr txBox="1"/>
          <p:nvPr/>
        </p:nvSpPr>
        <p:spPr>
          <a:xfrm>
            <a:off x="538272" y="5207923"/>
            <a:ext cx="1524777" cy="369332"/>
          </a:xfrm>
          <a:prstGeom prst="rect">
            <a:avLst/>
          </a:prstGeom>
          <a:noFill/>
        </p:spPr>
        <p:txBody>
          <a:bodyPr wrap="none" rtlCol="0">
            <a:spAutoFit/>
          </a:bodyPr>
          <a:lstStyle/>
          <a:p>
            <a:pPr algn="ctr"/>
            <a:r>
              <a:rPr lang="en-US" b="1" dirty="0">
                <a:latin typeface="Nirmala Text" panose="020B0502040204020203" pitchFamily="34" charset="0"/>
                <a:ea typeface="Nirmala Text" panose="020B0502040204020203" pitchFamily="34" charset="0"/>
                <a:cs typeface="Nirmala Text" panose="020B0502040204020203" pitchFamily="34" charset="0"/>
              </a:rPr>
              <a:t>Sample Text</a:t>
            </a:r>
          </a:p>
        </p:txBody>
      </p:sp>
    </p:spTree>
    <p:extLst>
      <p:ext uri="{BB962C8B-B14F-4D97-AF65-F5344CB8AC3E}">
        <p14:creationId xmlns:p14="http://schemas.microsoft.com/office/powerpoint/2010/main" val="5151136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4200000" scaled="0"/>
          <a:tileRect/>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A712F1-1394-A1B9-BD97-4D9B5B299035}"/>
              </a:ext>
            </a:extLst>
          </p:cNvPr>
          <p:cNvSpPr/>
          <p:nvPr/>
        </p:nvSpPr>
        <p:spPr>
          <a:xfrm>
            <a:off x="10391" y="0"/>
            <a:ext cx="12181609" cy="112221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8652E-24F9-4404-AA53-7C247879C769}"/>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Adult Learning Principles</a:t>
            </a:r>
          </a:p>
        </p:txBody>
      </p:sp>
      <p:sp>
        <p:nvSpPr>
          <p:cNvPr id="32" name="TextBox 31">
            <a:extLst>
              <a:ext uri="{FF2B5EF4-FFF2-40B4-BE49-F238E27FC236}">
                <a16:creationId xmlns:a16="http://schemas.microsoft.com/office/drawing/2014/main" id="{A530F232-39EC-428B-8F42-CD3C6D02E766}"/>
              </a:ext>
            </a:extLst>
          </p:cNvPr>
          <p:cNvSpPr txBox="1"/>
          <p:nvPr/>
        </p:nvSpPr>
        <p:spPr>
          <a:xfrm>
            <a:off x="10391" y="5487954"/>
            <a:ext cx="3160358" cy="1785104"/>
          </a:xfrm>
          <a:prstGeom prst="rect">
            <a:avLst/>
          </a:prstGeom>
          <a:noFill/>
        </p:spPr>
        <p:txBody>
          <a:bodyPr wrap="square" rtlCol="0" anchor="b">
            <a:spAutoFit/>
          </a:bodyPr>
          <a:lstStyle/>
          <a:p>
            <a:pPr algn="ctr"/>
            <a:r>
              <a:rPr lang="en-US" sz="11000" b="1" dirty="0">
                <a:solidFill>
                  <a:schemeClr val="tx2">
                    <a:lumMod val="60000"/>
                    <a:lumOff val="40000"/>
                    <a:alpha val="60000"/>
                  </a:schemeClr>
                </a:solidFill>
                <a:latin typeface="Nirmala Text" panose="020B0502040204020203" pitchFamily="34" charset="0"/>
                <a:ea typeface="Nirmala Text" panose="020B0502040204020203" pitchFamily="34" charset="0"/>
                <a:cs typeface="Nirmala Text" panose="020B0502040204020203" pitchFamily="34" charset="0"/>
              </a:rPr>
              <a:t>01</a:t>
            </a:r>
          </a:p>
        </p:txBody>
      </p:sp>
      <p:sp>
        <p:nvSpPr>
          <p:cNvPr id="33" name="TextBox 32">
            <a:extLst>
              <a:ext uri="{FF2B5EF4-FFF2-40B4-BE49-F238E27FC236}">
                <a16:creationId xmlns:a16="http://schemas.microsoft.com/office/drawing/2014/main" id="{3340F99C-F473-4025-B805-E228671AF3B4}"/>
              </a:ext>
            </a:extLst>
          </p:cNvPr>
          <p:cNvSpPr txBox="1"/>
          <p:nvPr/>
        </p:nvSpPr>
        <p:spPr>
          <a:xfrm>
            <a:off x="3181138" y="5487954"/>
            <a:ext cx="2970376" cy="1785104"/>
          </a:xfrm>
          <a:prstGeom prst="rect">
            <a:avLst/>
          </a:prstGeom>
          <a:noFill/>
        </p:spPr>
        <p:txBody>
          <a:bodyPr wrap="square" rtlCol="0" anchor="b">
            <a:spAutoFit/>
          </a:bodyPr>
          <a:lstStyle/>
          <a:p>
            <a:pPr algn="ctr"/>
            <a:r>
              <a:rPr lang="en-US" sz="11000" b="1" dirty="0">
                <a:solidFill>
                  <a:schemeClr val="accent1">
                    <a:alpha val="60000"/>
                  </a:schemeClr>
                </a:solidFill>
                <a:latin typeface="Nirmala Text" panose="020B0502040204020203" pitchFamily="34" charset="0"/>
                <a:ea typeface="Nirmala Text" panose="020B0502040204020203" pitchFamily="34" charset="0"/>
                <a:cs typeface="Nirmala Text" panose="020B0502040204020203" pitchFamily="34" charset="0"/>
              </a:rPr>
              <a:t>02</a:t>
            </a:r>
          </a:p>
        </p:txBody>
      </p:sp>
      <p:sp>
        <p:nvSpPr>
          <p:cNvPr id="34" name="TextBox 33">
            <a:extLst>
              <a:ext uri="{FF2B5EF4-FFF2-40B4-BE49-F238E27FC236}">
                <a16:creationId xmlns:a16="http://schemas.microsoft.com/office/drawing/2014/main" id="{5BD958BE-654A-4CC2-9E02-38FB900076B7}"/>
              </a:ext>
            </a:extLst>
          </p:cNvPr>
          <p:cNvSpPr txBox="1"/>
          <p:nvPr/>
        </p:nvSpPr>
        <p:spPr>
          <a:xfrm>
            <a:off x="6161902" y="5486657"/>
            <a:ext cx="3032037" cy="1785104"/>
          </a:xfrm>
          <a:prstGeom prst="rect">
            <a:avLst/>
          </a:prstGeom>
          <a:noFill/>
        </p:spPr>
        <p:txBody>
          <a:bodyPr wrap="square" rtlCol="0" anchor="b">
            <a:spAutoFit/>
          </a:bodyPr>
          <a:lstStyle/>
          <a:p>
            <a:pPr algn="ctr"/>
            <a:r>
              <a:rPr lang="en-US" sz="11000" b="1" dirty="0">
                <a:solidFill>
                  <a:schemeClr val="accent2">
                    <a:alpha val="60000"/>
                  </a:schemeClr>
                </a:solidFill>
                <a:latin typeface="Nirmala Text" panose="020B0502040204020203" pitchFamily="34" charset="0"/>
                <a:ea typeface="Nirmala Text" panose="020B0502040204020203" pitchFamily="34" charset="0"/>
                <a:cs typeface="Nirmala Text" panose="020B0502040204020203" pitchFamily="34" charset="0"/>
              </a:rPr>
              <a:t>03</a:t>
            </a:r>
          </a:p>
        </p:txBody>
      </p:sp>
      <p:sp>
        <p:nvSpPr>
          <p:cNvPr id="35" name="TextBox 34">
            <a:extLst>
              <a:ext uri="{FF2B5EF4-FFF2-40B4-BE49-F238E27FC236}">
                <a16:creationId xmlns:a16="http://schemas.microsoft.com/office/drawing/2014/main" id="{0F95A58A-E0DE-4E84-BB6E-833582DF7A40}"/>
              </a:ext>
            </a:extLst>
          </p:cNvPr>
          <p:cNvSpPr txBox="1"/>
          <p:nvPr/>
        </p:nvSpPr>
        <p:spPr>
          <a:xfrm>
            <a:off x="9193944" y="5486657"/>
            <a:ext cx="2987663" cy="1785104"/>
          </a:xfrm>
          <a:prstGeom prst="rect">
            <a:avLst/>
          </a:prstGeom>
          <a:noFill/>
        </p:spPr>
        <p:txBody>
          <a:bodyPr wrap="square" rtlCol="0" anchor="b">
            <a:spAutoFit/>
          </a:bodyPr>
          <a:lstStyle/>
          <a:p>
            <a:pPr algn="ctr"/>
            <a:r>
              <a:rPr lang="en-US" sz="11000" b="1" dirty="0">
                <a:solidFill>
                  <a:schemeClr val="accent3">
                    <a:alpha val="60000"/>
                  </a:schemeClr>
                </a:solidFill>
                <a:latin typeface="Nirmala Text" panose="020B0502040204020203" pitchFamily="34" charset="0"/>
                <a:ea typeface="Nirmala Text" panose="020B0502040204020203" pitchFamily="34" charset="0"/>
                <a:cs typeface="Nirmala Text" panose="020B0502040204020203" pitchFamily="34" charset="0"/>
              </a:rPr>
              <a:t>04</a:t>
            </a:r>
          </a:p>
        </p:txBody>
      </p:sp>
      <p:cxnSp>
        <p:nvCxnSpPr>
          <p:cNvPr id="36" name="Straight Connector 35">
            <a:extLst>
              <a:ext uri="{FF2B5EF4-FFF2-40B4-BE49-F238E27FC236}">
                <a16:creationId xmlns:a16="http://schemas.microsoft.com/office/drawing/2014/main" id="{7FFE1367-300D-45FD-8CCE-46967FA8210A}"/>
              </a:ext>
            </a:extLst>
          </p:cNvPr>
          <p:cNvCxnSpPr>
            <a:cxnSpLocks/>
          </p:cNvCxnSpPr>
          <p:nvPr/>
        </p:nvCxnSpPr>
        <p:spPr>
          <a:xfrm>
            <a:off x="3147307" y="1308985"/>
            <a:ext cx="0" cy="5549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7CC4BD-D1AC-4CC0-8F56-518362EEF7E7}"/>
              </a:ext>
            </a:extLst>
          </p:cNvPr>
          <p:cNvCxnSpPr>
            <a:cxnSpLocks/>
          </p:cNvCxnSpPr>
          <p:nvPr/>
        </p:nvCxnSpPr>
        <p:spPr>
          <a:xfrm>
            <a:off x="6152151" y="1308985"/>
            <a:ext cx="0" cy="5549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4020BB1-6E50-4F71-B4EC-DC0E14424B00}"/>
              </a:ext>
            </a:extLst>
          </p:cNvPr>
          <p:cNvCxnSpPr>
            <a:cxnSpLocks/>
          </p:cNvCxnSpPr>
          <p:nvPr/>
        </p:nvCxnSpPr>
        <p:spPr>
          <a:xfrm>
            <a:off x="9183554" y="1308985"/>
            <a:ext cx="0" cy="5549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D095A437-EBC1-49B1-8F3E-E33A6202E79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283182" y="1308985"/>
            <a:ext cx="869140" cy="869140"/>
          </a:xfrm>
          <a:prstGeom prst="rect">
            <a:avLst/>
          </a:prstGeom>
        </p:spPr>
      </p:pic>
      <p:grpSp>
        <p:nvGrpSpPr>
          <p:cNvPr id="40" name="Group 39">
            <a:extLst>
              <a:ext uri="{FF2B5EF4-FFF2-40B4-BE49-F238E27FC236}">
                <a16:creationId xmlns:a16="http://schemas.microsoft.com/office/drawing/2014/main" id="{8782D869-32C8-4603-BB75-87E3854F6E4F}"/>
              </a:ext>
            </a:extLst>
          </p:cNvPr>
          <p:cNvGrpSpPr/>
          <p:nvPr/>
        </p:nvGrpSpPr>
        <p:grpSpPr>
          <a:xfrm>
            <a:off x="302121" y="1308985"/>
            <a:ext cx="2779389" cy="3678541"/>
            <a:chOff x="414662" y="1204177"/>
            <a:chExt cx="2779389" cy="3678541"/>
          </a:xfrm>
        </p:grpSpPr>
        <p:pic>
          <p:nvPicPr>
            <p:cNvPr id="54" name="Graphic 53">
              <a:extLst>
                <a:ext uri="{FF2B5EF4-FFF2-40B4-BE49-F238E27FC236}">
                  <a16:creationId xmlns:a16="http://schemas.microsoft.com/office/drawing/2014/main" id="{DF110853-CA17-44FA-AF47-90E03DE0E9B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14662" y="1204177"/>
              <a:ext cx="869140" cy="869140"/>
            </a:xfrm>
            <a:prstGeom prst="rect">
              <a:avLst/>
            </a:prstGeom>
          </p:spPr>
        </p:pic>
        <p:grpSp>
          <p:nvGrpSpPr>
            <p:cNvPr id="55" name="Group 54">
              <a:extLst>
                <a:ext uri="{FF2B5EF4-FFF2-40B4-BE49-F238E27FC236}">
                  <a16:creationId xmlns:a16="http://schemas.microsoft.com/office/drawing/2014/main" id="{605BB66A-EEB3-4419-853F-5ADA27EC6C99}"/>
                </a:ext>
              </a:extLst>
            </p:cNvPr>
            <p:cNvGrpSpPr/>
            <p:nvPr/>
          </p:nvGrpSpPr>
          <p:grpSpPr>
            <a:xfrm>
              <a:off x="414662" y="2159331"/>
              <a:ext cx="2779389" cy="2723387"/>
              <a:chOff x="414661" y="2159331"/>
              <a:chExt cx="2887609" cy="2723387"/>
            </a:xfrm>
          </p:grpSpPr>
          <p:sp>
            <p:nvSpPr>
              <p:cNvPr id="56" name="TextBox 55">
                <a:extLst>
                  <a:ext uri="{FF2B5EF4-FFF2-40B4-BE49-F238E27FC236}">
                    <a16:creationId xmlns:a16="http://schemas.microsoft.com/office/drawing/2014/main" id="{EFC46FFF-5EC6-48D7-AFBD-BB973F38FF46}"/>
                  </a:ext>
                </a:extLst>
              </p:cNvPr>
              <p:cNvSpPr txBox="1"/>
              <p:nvPr/>
            </p:nvSpPr>
            <p:spPr>
              <a:xfrm>
                <a:off x="414662" y="2159331"/>
                <a:ext cx="1930399" cy="461665"/>
              </a:xfrm>
              <a:prstGeom prst="rect">
                <a:avLst/>
              </a:prstGeom>
              <a:noFill/>
            </p:spPr>
            <p:txBody>
              <a:bodyPr wrap="square" rtlCol="0">
                <a:spAutoFit/>
              </a:bodyPr>
              <a:lstStyle/>
              <a:p>
                <a:r>
                  <a:rPr lang="en-US" sz="2400" b="1" dirty="0">
                    <a:solidFill>
                      <a:schemeClr val="tx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Cognition</a:t>
                </a:r>
              </a:p>
            </p:txBody>
          </p:sp>
          <p:sp>
            <p:nvSpPr>
              <p:cNvPr id="57" name="Rectangle 56">
                <a:extLst>
                  <a:ext uri="{FF2B5EF4-FFF2-40B4-BE49-F238E27FC236}">
                    <a16:creationId xmlns:a16="http://schemas.microsoft.com/office/drawing/2014/main" id="{20EB2E69-48B0-4229-A53D-386C761F9402}"/>
                  </a:ext>
                </a:extLst>
              </p:cNvPr>
              <p:cNvSpPr/>
              <p:nvPr/>
            </p:nvSpPr>
            <p:spPr>
              <a:xfrm>
                <a:off x="414661" y="2766754"/>
                <a:ext cx="2887609" cy="2115964"/>
              </a:xfrm>
              <a:prstGeom prst="rect">
                <a:avLst/>
              </a:prstGeom>
            </p:spPr>
            <p:txBody>
              <a:bodyPr wrap="square">
                <a:spAutoFit/>
              </a:bodyPr>
              <a:lstStyle/>
              <a:p>
                <a:pPr marL="12700" indent="-12700">
                  <a:spcAft>
                    <a:spcPts val="300"/>
                  </a:spcAft>
                </a:pPr>
                <a:r>
                  <a:rPr lang="en-US" sz="1300" b="1" dirty="0">
                    <a:latin typeface="Nirmala Text" panose="020B0502040204020203" pitchFamily="34" charset="0"/>
                    <a:ea typeface="Nirmala Text" panose="020B0502040204020203" pitchFamily="34" charset="0"/>
                    <a:cs typeface="Nirmala Text" panose="020B0502040204020203" pitchFamily="34" charset="0"/>
                  </a:rPr>
                  <a:t>ADULTS LEARN BEST WHEN THEY</a:t>
                </a:r>
                <a:r>
                  <a:rPr lang="en-US" sz="13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Have time before &amp; after to review materials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Understand objectives and expectations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Cognitive learning increases comfort via the evaluation and analysis of new information</a:t>
                </a:r>
              </a:p>
            </p:txBody>
          </p:sp>
        </p:grpSp>
      </p:grpSp>
      <p:grpSp>
        <p:nvGrpSpPr>
          <p:cNvPr id="41" name="Group 40">
            <a:extLst>
              <a:ext uri="{FF2B5EF4-FFF2-40B4-BE49-F238E27FC236}">
                <a16:creationId xmlns:a16="http://schemas.microsoft.com/office/drawing/2014/main" id="{88DF83FB-CB68-4871-AD40-C16CD5C5DCDB}"/>
              </a:ext>
            </a:extLst>
          </p:cNvPr>
          <p:cNvGrpSpPr/>
          <p:nvPr/>
        </p:nvGrpSpPr>
        <p:grpSpPr>
          <a:xfrm>
            <a:off x="3306966" y="1308985"/>
            <a:ext cx="2685526" cy="3924762"/>
            <a:chOff x="3733605" y="1204177"/>
            <a:chExt cx="2685526" cy="3924762"/>
          </a:xfrm>
        </p:grpSpPr>
        <p:pic>
          <p:nvPicPr>
            <p:cNvPr id="50" name="Graphic 49">
              <a:extLst>
                <a:ext uri="{FF2B5EF4-FFF2-40B4-BE49-F238E27FC236}">
                  <a16:creationId xmlns:a16="http://schemas.microsoft.com/office/drawing/2014/main" id="{C5065B1C-0A17-4720-A16C-4D74E67140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19587" y="1204177"/>
              <a:ext cx="869140" cy="869140"/>
            </a:xfrm>
            <a:prstGeom prst="rect">
              <a:avLst/>
            </a:prstGeom>
          </p:spPr>
        </p:pic>
        <p:grpSp>
          <p:nvGrpSpPr>
            <p:cNvPr id="51" name="Group 50">
              <a:extLst>
                <a:ext uri="{FF2B5EF4-FFF2-40B4-BE49-F238E27FC236}">
                  <a16:creationId xmlns:a16="http://schemas.microsoft.com/office/drawing/2014/main" id="{66604D74-CD32-4956-A8A6-13768A8244FC}"/>
                </a:ext>
              </a:extLst>
            </p:cNvPr>
            <p:cNvGrpSpPr/>
            <p:nvPr/>
          </p:nvGrpSpPr>
          <p:grpSpPr>
            <a:xfrm>
              <a:off x="3733605" y="2159331"/>
              <a:ext cx="2685526" cy="2969608"/>
              <a:chOff x="414662" y="2159331"/>
              <a:chExt cx="2790091" cy="2969608"/>
            </a:xfrm>
          </p:grpSpPr>
          <p:sp>
            <p:nvSpPr>
              <p:cNvPr id="52" name="TextBox 51">
                <a:extLst>
                  <a:ext uri="{FF2B5EF4-FFF2-40B4-BE49-F238E27FC236}">
                    <a16:creationId xmlns:a16="http://schemas.microsoft.com/office/drawing/2014/main" id="{1964E8FE-6054-40D3-AE72-13275EE815A0}"/>
                  </a:ext>
                </a:extLst>
              </p:cNvPr>
              <p:cNvSpPr txBox="1"/>
              <p:nvPr/>
            </p:nvSpPr>
            <p:spPr>
              <a:xfrm>
                <a:off x="414662" y="2159331"/>
                <a:ext cx="1930399" cy="461665"/>
              </a:xfrm>
              <a:prstGeom prst="rect">
                <a:avLst/>
              </a:prstGeom>
              <a:noFill/>
            </p:spPr>
            <p:txBody>
              <a:bodyPr wrap="square" rtlCol="0">
                <a:spAutoFit/>
              </a:bodyPr>
              <a:lstStyle/>
              <a:p>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Integration</a:t>
                </a:r>
              </a:p>
            </p:txBody>
          </p:sp>
          <p:sp>
            <p:nvSpPr>
              <p:cNvPr id="53" name="Rectangle 52">
                <a:extLst>
                  <a:ext uri="{FF2B5EF4-FFF2-40B4-BE49-F238E27FC236}">
                    <a16:creationId xmlns:a16="http://schemas.microsoft.com/office/drawing/2014/main" id="{40E48C51-A8AE-45EA-9A88-3F3ED40F928C}"/>
                  </a:ext>
                </a:extLst>
              </p:cNvPr>
              <p:cNvSpPr/>
              <p:nvPr/>
            </p:nvSpPr>
            <p:spPr>
              <a:xfrm>
                <a:off x="414662" y="2766754"/>
                <a:ext cx="2790091" cy="2362185"/>
              </a:xfrm>
              <a:prstGeom prst="rect">
                <a:avLst/>
              </a:prstGeom>
            </p:spPr>
            <p:txBody>
              <a:bodyPr wrap="square">
                <a:spAutoFit/>
              </a:bodyPr>
              <a:lstStyle/>
              <a:p>
                <a:pPr marL="12700" indent="-12700">
                  <a:spcAft>
                    <a:spcPts val="300"/>
                  </a:spcAft>
                </a:pPr>
                <a:r>
                  <a:rPr lang="en-US" sz="1300" b="1" dirty="0">
                    <a:latin typeface="Nirmala Text" panose="020B0502040204020203" pitchFamily="34" charset="0"/>
                    <a:ea typeface="Nirmala Text" panose="020B0502040204020203" pitchFamily="34" charset="0"/>
                    <a:cs typeface="Nirmala Text" panose="020B0502040204020203" pitchFamily="34" charset="0"/>
                  </a:rPr>
                  <a:t>LEARNING IS STIMULATED WHEN:</a:t>
                </a:r>
                <a:endParaRPr lang="en-US" sz="13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Compare &amp; contrast with existing knowledge</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Receive clarification of objectives and answers to questions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Engage in small </a:t>
                </a:r>
                <a:r>
                  <a:rPr lang="en-US" sz="140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group discussion </a:t>
                </a: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&amp; self-directed exercises</a:t>
                </a:r>
              </a:p>
            </p:txBody>
          </p:sp>
        </p:grpSp>
      </p:grpSp>
      <p:grpSp>
        <p:nvGrpSpPr>
          <p:cNvPr id="42" name="Group 41">
            <a:extLst>
              <a:ext uri="{FF2B5EF4-FFF2-40B4-BE49-F238E27FC236}">
                <a16:creationId xmlns:a16="http://schemas.microsoft.com/office/drawing/2014/main" id="{0E6F702E-9F63-4C7E-9F0B-FE5DAC5BF55F}"/>
              </a:ext>
            </a:extLst>
          </p:cNvPr>
          <p:cNvGrpSpPr/>
          <p:nvPr/>
        </p:nvGrpSpPr>
        <p:grpSpPr>
          <a:xfrm>
            <a:off x="6311810" y="1308985"/>
            <a:ext cx="2712085" cy="2955266"/>
            <a:chOff x="7195833" y="1204177"/>
            <a:chExt cx="2712085" cy="2955266"/>
          </a:xfrm>
        </p:grpSpPr>
        <p:pic>
          <p:nvPicPr>
            <p:cNvPr id="46" name="Graphic 45">
              <a:extLst>
                <a:ext uri="{FF2B5EF4-FFF2-40B4-BE49-F238E27FC236}">
                  <a16:creationId xmlns:a16="http://schemas.microsoft.com/office/drawing/2014/main" id="{E875DB8D-3D15-4E7A-BFA4-54710789E16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195833" y="1204177"/>
              <a:ext cx="869140" cy="869140"/>
            </a:xfrm>
            <a:prstGeom prst="rect">
              <a:avLst/>
            </a:prstGeom>
          </p:spPr>
        </p:pic>
        <p:grpSp>
          <p:nvGrpSpPr>
            <p:cNvPr id="47" name="Group 46">
              <a:extLst>
                <a:ext uri="{FF2B5EF4-FFF2-40B4-BE49-F238E27FC236}">
                  <a16:creationId xmlns:a16="http://schemas.microsoft.com/office/drawing/2014/main" id="{D6E357DB-BB9D-497A-B163-C30C1E370C90}"/>
                </a:ext>
              </a:extLst>
            </p:cNvPr>
            <p:cNvGrpSpPr/>
            <p:nvPr/>
          </p:nvGrpSpPr>
          <p:grpSpPr>
            <a:xfrm>
              <a:off x="7222392" y="2159331"/>
              <a:ext cx="2685526" cy="2000112"/>
              <a:chOff x="414662" y="2159331"/>
              <a:chExt cx="2790091" cy="2000112"/>
            </a:xfrm>
          </p:grpSpPr>
          <p:sp>
            <p:nvSpPr>
              <p:cNvPr id="48" name="TextBox 47">
                <a:extLst>
                  <a:ext uri="{FF2B5EF4-FFF2-40B4-BE49-F238E27FC236}">
                    <a16:creationId xmlns:a16="http://schemas.microsoft.com/office/drawing/2014/main" id="{FBF1AC95-EE8C-40E9-A06D-9EC7CDC7B75A}"/>
                  </a:ext>
                </a:extLst>
              </p:cNvPr>
              <p:cNvSpPr txBox="1"/>
              <p:nvPr/>
            </p:nvSpPr>
            <p:spPr>
              <a:xfrm>
                <a:off x="414662" y="2159331"/>
                <a:ext cx="1930399" cy="461665"/>
              </a:xfrm>
              <a:prstGeom prst="rect">
                <a:avLst/>
              </a:prstGeom>
              <a:noFill/>
            </p:spPr>
            <p:txBody>
              <a:bodyPr wrap="square" rtlCol="0">
                <a:spAutoFit/>
              </a:bodyPr>
              <a:lstStyle/>
              <a:p>
                <a:r>
                  <a:rPr lang="en-US" sz="2400" b="1"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rPr>
                  <a:t>Application</a:t>
                </a:r>
              </a:p>
            </p:txBody>
          </p:sp>
          <p:sp>
            <p:nvSpPr>
              <p:cNvPr id="49" name="Rectangle 48">
                <a:extLst>
                  <a:ext uri="{FF2B5EF4-FFF2-40B4-BE49-F238E27FC236}">
                    <a16:creationId xmlns:a16="http://schemas.microsoft.com/office/drawing/2014/main" id="{93E6CB50-4626-4F23-8308-27B8F9BCAEC8}"/>
                  </a:ext>
                </a:extLst>
              </p:cNvPr>
              <p:cNvSpPr/>
              <p:nvPr/>
            </p:nvSpPr>
            <p:spPr>
              <a:xfrm>
                <a:off x="414662" y="2766754"/>
                <a:ext cx="2790091" cy="1392689"/>
              </a:xfrm>
              <a:prstGeom prst="rect">
                <a:avLst/>
              </a:prstGeom>
            </p:spPr>
            <p:txBody>
              <a:bodyPr wrap="square">
                <a:spAutoFit/>
              </a:bodyPr>
              <a:lstStyle/>
              <a:p>
                <a:pPr marL="12700" indent="-12700">
                  <a:spcAft>
                    <a:spcPts val="300"/>
                  </a:spcAft>
                </a:pPr>
                <a:r>
                  <a:rPr lang="en-US" sz="1300" b="1" dirty="0">
                    <a:latin typeface="Nirmala Text" panose="020B0502040204020203" pitchFamily="34" charset="0"/>
                    <a:ea typeface="Nirmala Text" panose="020B0502040204020203" pitchFamily="34" charset="0"/>
                    <a:cs typeface="Nirmala Text" panose="020B0502040204020203" pitchFamily="34" charset="0"/>
                  </a:rPr>
                  <a:t>ADULTS BUILD CONFIDENCE &amp; COMPETENCE WHEN THEY:</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Apply new skills and knowledge in real-world case study exercises or simulations</a:t>
                </a:r>
              </a:p>
            </p:txBody>
          </p:sp>
        </p:grpSp>
      </p:grpSp>
      <p:grpSp>
        <p:nvGrpSpPr>
          <p:cNvPr id="43" name="Group 42">
            <a:extLst>
              <a:ext uri="{FF2B5EF4-FFF2-40B4-BE49-F238E27FC236}">
                <a16:creationId xmlns:a16="http://schemas.microsoft.com/office/drawing/2014/main" id="{C7A4C3C2-6F03-4591-9DF0-1BC8824EFD74}"/>
              </a:ext>
            </a:extLst>
          </p:cNvPr>
          <p:cNvGrpSpPr/>
          <p:nvPr/>
        </p:nvGrpSpPr>
        <p:grpSpPr>
          <a:xfrm>
            <a:off x="9343212" y="2264139"/>
            <a:ext cx="2685526" cy="2754165"/>
            <a:chOff x="414662" y="2159331"/>
            <a:chExt cx="2790091" cy="2754165"/>
          </a:xfrm>
        </p:grpSpPr>
        <p:sp>
          <p:nvSpPr>
            <p:cNvPr id="44" name="TextBox 43">
              <a:extLst>
                <a:ext uri="{FF2B5EF4-FFF2-40B4-BE49-F238E27FC236}">
                  <a16:creationId xmlns:a16="http://schemas.microsoft.com/office/drawing/2014/main" id="{3C29809B-CB62-48CE-B84E-57E6793C65BC}"/>
                </a:ext>
              </a:extLst>
            </p:cNvPr>
            <p:cNvSpPr txBox="1"/>
            <p:nvPr/>
          </p:nvSpPr>
          <p:spPr>
            <a:xfrm>
              <a:off x="414662" y="2159331"/>
              <a:ext cx="1930399" cy="461665"/>
            </a:xfrm>
            <a:prstGeom prst="rect">
              <a:avLst/>
            </a:prstGeom>
            <a:noFill/>
          </p:spPr>
          <p:txBody>
            <a:bodyPr wrap="square" rtlCol="0">
              <a:spAutoFit/>
            </a:bodyPr>
            <a:lstStyle/>
            <a:p>
              <a:r>
                <a:rPr lang="en-US" sz="2400" b="1" dirty="0">
                  <a:solidFill>
                    <a:schemeClr val="accent3"/>
                  </a:solidFill>
                  <a:latin typeface="Nirmala Text" panose="020B0502040204020203" pitchFamily="34" charset="0"/>
                  <a:ea typeface="Nirmala Text" panose="020B0502040204020203" pitchFamily="34" charset="0"/>
                  <a:cs typeface="Nirmala Text" panose="020B0502040204020203" pitchFamily="34" charset="0"/>
                </a:rPr>
                <a:t>Validation</a:t>
              </a:r>
            </a:p>
          </p:txBody>
        </p:sp>
        <p:sp>
          <p:nvSpPr>
            <p:cNvPr id="45" name="Rectangle 44">
              <a:extLst>
                <a:ext uri="{FF2B5EF4-FFF2-40B4-BE49-F238E27FC236}">
                  <a16:creationId xmlns:a16="http://schemas.microsoft.com/office/drawing/2014/main" id="{450ED0AA-2465-4BEF-8277-EC508ED19A15}"/>
                </a:ext>
              </a:extLst>
            </p:cNvPr>
            <p:cNvSpPr/>
            <p:nvPr/>
          </p:nvSpPr>
          <p:spPr>
            <a:xfrm>
              <a:off x="414662" y="2766754"/>
              <a:ext cx="2790091" cy="2146742"/>
            </a:xfrm>
            <a:prstGeom prst="rect">
              <a:avLst/>
            </a:prstGeom>
          </p:spPr>
          <p:txBody>
            <a:bodyPr wrap="square">
              <a:spAutoFit/>
            </a:bodyPr>
            <a:lstStyle/>
            <a:p>
              <a:pPr marL="12700" indent="-12700">
                <a:spcAft>
                  <a:spcPts val="300"/>
                </a:spcAft>
              </a:pPr>
              <a:r>
                <a:rPr lang="en-US" sz="1300" b="1" dirty="0">
                  <a:latin typeface="Nirmala Text" panose="020B0502040204020203" pitchFamily="34" charset="0"/>
                  <a:ea typeface="Nirmala Text" panose="020B0502040204020203" pitchFamily="34" charset="0"/>
                  <a:cs typeface="Nirmala Text" panose="020B0502040204020203" pitchFamily="34" charset="0"/>
                </a:rPr>
                <a:t>LEARNING IS SUCCESSFUL </a:t>
              </a:r>
              <a:br>
                <a:rPr lang="en-US" sz="1300" b="1" dirty="0">
                  <a:latin typeface="Nirmala Text" panose="020B0502040204020203" pitchFamily="34" charset="0"/>
                  <a:ea typeface="Nirmala Text" panose="020B0502040204020203" pitchFamily="34" charset="0"/>
                  <a:cs typeface="Nirmala Text" panose="020B0502040204020203" pitchFamily="34" charset="0"/>
                </a:rPr>
              </a:br>
              <a:r>
                <a:rPr lang="en-US" sz="1300" b="1" dirty="0">
                  <a:latin typeface="Nirmala Text" panose="020B0502040204020203" pitchFamily="34" charset="0"/>
                  <a:ea typeface="Nirmala Text" panose="020B0502040204020203" pitchFamily="34" charset="0"/>
                  <a:cs typeface="Nirmala Text" panose="020B0502040204020203" pitchFamily="34" charset="0"/>
                </a:rPr>
                <a:t>WHEN ADULTS: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Can demonstrate new knowledge &amp; skills on-the-job</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Receive coaching, support, direction and feedback</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Understand the importance of continued improvement</a:t>
              </a:r>
            </a:p>
          </p:txBody>
        </p:sp>
      </p:grpSp>
    </p:spTree>
    <p:extLst>
      <p:ext uri="{BB962C8B-B14F-4D97-AF65-F5344CB8AC3E}">
        <p14:creationId xmlns:p14="http://schemas.microsoft.com/office/powerpoint/2010/main" val="614258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A712F1-1394-A1B9-BD97-4D9B5B299035}"/>
              </a:ext>
            </a:extLst>
          </p:cNvPr>
          <p:cNvSpPr/>
          <p:nvPr/>
        </p:nvSpPr>
        <p:spPr>
          <a:xfrm>
            <a:off x="10391" y="0"/>
            <a:ext cx="12181609" cy="112221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8652E-24F9-4404-AA53-7C247879C769}"/>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Adult Learning Principles</a:t>
            </a:r>
          </a:p>
        </p:txBody>
      </p:sp>
      <p:sp>
        <p:nvSpPr>
          <p:cNvPr id="32" name="TextBox 31">
            <a:extLst>
              <a:ext uri="{FF2B5EF4-FFF2-40B4-BE49-F238E27FC236}">
                <a16:creationId xmlns:a16="http://schemas.microsoft.com/office/drawing/2014/main" id="{A530F232-39EC-428B-8F42-CD3C6D02E766}"/>
              </a:ext>
            </a:extLst>
          </p:cNvPr>
          <p:cNvSpPr txBox="1"/>
          <p:nvPr/>
        </p:nvSpPr>
        <p:spPr>
          <a:xfrm>
            <a:off x="10391" y="5487954"/>
            <a:ext cx="3160358" cy="1785104"/>
          </a:xfrm>
          <a:prstGeom prst="rect">
            <a:avLst/>
          </a:prstGeom>
          <a:noFill/>
        </p:spPr>
        <p:txBody>
          <a:bodyPr wrap="square" rtlCol="0" anchor="b">
            <a:spAutoFit/>
          </a:bodyPr>
          <a:lstStyle/>
          <a:p>
            <a:pPr algn="ctr"/>
            <a:r>
              <a:rPr lang="en-US" sz="11000" b="1" dirty="0">
                <a:solidFill>
                  <a:schemeClr val="tx2">
                    <a:lumMod val="60000"/>
                    <a:lumOff val="40000"/>
                    <a:alpha val="60000"/>
                  </a:schemeClr>
                </a:solidFill>
                <a:latin typeface="Nirmala Text" panose="020B0502040204020203" pitchFamily="34" charset="0"/>
                <a:ea typeface="Nirmala Text" panose="020B0502040204020203" pitchFamily="34" charset="0"/>
                <a:cs typeface="Nirmala Text" panose="020B0502040204020203" pitchFamily="34" charset="0"/>
              </a:rPr>
              <a:t>01</a:t>
            </a:r>
          </a:p>
        </p:txBody>
      </p:sp>
      <p:sp>
        <p:nvSpPr>
          <p:cNvPr id="33" name="TextBox 32">
            <a:extLst>
              <a:ext uri="{FF2B5EF4-FFF2-40B4-BE49-F238E27FC236}">
                <a16:creationId xmlns:a16="http://schemas.microsoft.com/office/drawing/2014/main" id="{3340F99C-F473-4025-B805-E228671AF3B4}"/>
              </a:ext>
            </a:extLst>
          </p:cNvPr>
          <p:cNvSpPr txBox="1"/>
          <p:nvPr/>
        </p:nvSpPr>
        <p:spPr>
          <a:xfrm>
            <a:off x="3181138" y="5487954"/>
            <a:ext cx="2970376" cy="1785104"/>
          </a:xfrm>
          <a:prstGeom prst="rect">
            <a:avLst/>
          </a:prstGeom>
          <a:noFill/>
        </p:spPr>
        <p:txBody>
          <a:bodyPr wrap="square" rtlCol="0" anchor="b">
            <a:spAutoFit/>
          </a:bodyPr>
          <a:lstStyle/>
          <a:p>
            <a:pPr algn="ctr"/>
            <a:r>
              <a:rPr lang="en-US" sz="11000" b="1" dirty="0">
                <a:solidFill>
                  <a:schemeClr val="accent1">
                    <a:alpha val="60000"/>
                  </a:schemeClr>
                </a:solidFill>
                <a:latin typeface="Nirmala Text" panose="020B0502040204020203" pitchFamily="34" charset="0"/>
                <a:ea typeface="Nirmala Text" panose="020B0502040204020203" pitchFamily="34" charset="0"/>
                <a:cs typeface="Nirmala Text" panose="020B0502040204020203" pitchFamily="34" charset="0"/>
              </a:rPr>
              <a:t>02</a:t>
            </a:r>
          </a:p>
        </p:txBody>
      </p:sp>
      <p:sp>
        <p:nvSpPr>
          <p:cNvPr id="34" name="TextBox 33">
            <a:extLst>
              <a:ext uri="{FF2B5EF4-FFF2-40B4-BE49-F238E27FC236}">
                <a16:creationId xmlns:a16="http://schemas.microsoft.com/office/drawing/2014/main" id="{5BD958BE-654A-4CC2-9E02-38FB900076B7}"/>
              </a:ext>
            </a:extLst>
          </p:cNvPr>
          <p:cNvSpPr txBox="1"/>
          <p:nvPr/>
        </p:nvSpPr>
        <p:spPr>
          <a:xfrm>
            <a:off x="6161902" y="5486657"/>
            <a:ext cx="3032037" cy="1785104"/>
          </a:xfrm>
          <a:prstGeom prst="rect">
            <a:avLst/>
          </a:prstGeom>
          <a:noFill/>
        </p:spPr>
        <p:txBody>
          <a:bodyPr wrap="square" rtlCol="0" anchor="b">
            <a:spAutoFit/>
          </a:bodyPr>
          <a:lstStyle/>
          <a:p>
            <a:pPr algn="ctr"/>
            <a:r>
              <a:rPr lang="en-US" sz="11000" b="1" dirty="0">
                <a:solidFill>
                  <a:schemeClr val="accent2">
                    <a:alpha val="60000"/>
                  </a:schemeClr>
                </a:solidFill>
                <a:latin typeface="Nirmala Text" panose="020B0502040204020203" pitchFamily="34" charset="0"/>
                <a:ea typeface="Nirmala Text" panose="020B0502040204020203" pitchFamily="34" charset="0"/>
                <a:cs typeface="Nirmala Text" panose="020B0502040204020203" pitchFamily="34" charset="0"/>
              </a:rPr>
              <a:t>03</a:t>
            </a:r>
          </a:p>
        </p:txBody>
      </p:sp>
      <p:sp>
        <p:nvSpPr>
          <p:cNvPr id="35" name="TextBox 34">
            <a:extLst>
              <a:ext uri="{FF2B5EF4-FFF2-40B4-BE49-F238E27FC236}">
                <a16:creationId xmlns:a16="http://schemas.microsoft.com/office/drawing/2014/main" id="{0F95A58A-E0DE-4E84-BB6E-833582DF7A40}"/>
              </a:ext>
            </a:extLst>
          </p:cNvPr>
          <p:cNvSpPr txBox="1"/>
          <p:nvPr/>
        </p:nvSpPr>
        <p:spPr>
          <a:xfrm>
            <a:off x="9193944" y="5486657"/>
            <a:ext cx="2987663" cy="1785104"/>
          </a:xfrm>
          <a:prstGeom prst="rect">
            <a:avLst/>
          </a:prstGeom>
          <a:noFill/>
        </p:spPr>
        <p:txBody>
          <a:bodyPr wrap="square" rtlCol="0" anchor="b">
            <a:spAutoFit/>
          </a:bodyPr>
          <a:lstStyle/>
          <a:p>
            <a:pPr algn="ctr"/>
            <a:r>
              <a:rPr lang="en-US" sz="11000" b="1" dirty="0">
                <a:solidFill>
                  <a:schemeClr val="accent3">
                    <a:alpha val="60000"/>
                  </a:schemeClr>
                </a:solidFill>
                <a:latin typeface="Nirmala Text" panose="020B0502040204020203" pitchFamily="34" charset="0"/>
                <a:ea typeface="Nirmala Text" panose="020B0502040204020203" pitchFamily="34" charset="0"/>
                <a:cs typeface="Nirmala Text" panose="020B0502040204020203" pitchFamily="34" charset="0"/>
              </a:rPr>
              <a:t>04</a:t>
            </a:r>
          </a:p>
        </p:txBody>
      </p:sp>
      <p:cxnSp>
        <p:nvCxnSpPr>
          <p:cNvPr id="36" name="Straight Connector 35">
            <a:extLst>
              <a:ext uri="{FF2B5EF4-FFF2-40B4-BE49-F238E27FC236}">
                <a16:creationId xmlns:a16="http://schemas.microsoft.com/office/drawing/2014/main" id="{7FFE1367-300D-45FD-8CCE-46967FA8210A}"/>
              </a:ext>
            </a:extLst>
          </p:cNvPr>
          <p:cNvCxnSpPr>
            <a:cxnSpLocks/>
          </p:cNvCxnSpPr>
          <p:nvPr/>
        </p:nvCxnSpPr>
        <p:spPr>
          <a:xfrm>
            <a:off x="3147307" y="1308985"/>
            <a:ext cx="0" cy="5549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7CC4BD-D1AC-4CC0-8F56-518362EEF7E7}"/>
              </a:ext>
            </a:extLst>
          </p:cNvPr>
          <p:cNvCxnSpPr>
            <a:cxnSpLocks/>
          </p:cNvCxnSpPr>
          <p:nvPr/>
        </p:nvCxnSpPr>
        <p:spPr>
          <a:xfrm>
            <a:off x="6152151" y="1308985"/>
            <a:ext cx="0" cy="5549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4020BB1-6E50-4F71-B4EC-DC0E14424B00}"/>
              </a:ext>
            </a:extLst>
          </p:cNvPr>
          <p:cNvCxnSpPr>
            <a:cxnSpLocks/>
          </p:cNvCxnSpPr>
          <p:nvPr/>
        </p:nvCxnSpPr>
        <p:spPr>
          <a:xfrm>
            <a:off x="9183554" y="1308985"/>
            <a:ext cx="0" cy="5549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605BB66A-EEB3-4419-853F-5ADA27EC6C99}"/>
              </a:ext>
            </a:extLst>
          </p:cNvPr>
          <p:cNvGrpSpPr/>
          <p:nvPr/>
        </p:nvGrpSpPr>
        <p:grpSpPr>
          <a:xfrm>
            <a:off x="302121" y="2264139"/>
            <a:ext cx="2779389" cy="1892390"/>
            <a:chOff x="414661" y="2159331"/>
            <a:chExt cx="2887609" cy="1892390"/>
          </a:xfrm>
        </p:grpSpPr>
        <p:sp>
          <p:nvSpPr>
            <p:cNvPr id="56" name="TextBox 55">
              <a:extLst>
                <a:ext uri="{FF2B5EF4-FFF2-40B4-BE49-F238E27FC236}">
                  <a16:creationId xmlns:a16="http://schemas.microsoft.com/office/drawing/2014/main" id="{EFC46FFF-5EC6-48D7-AFBD-BB973F38FF46}"/>
                </a:ext>
              </a:extLst>
            </p:cNvPr>
            <p:cNvSpPr txBox="1"/>
            <p:nvPr/>
          </p:nvSpPr>
          <p:spPr>
            <a:xfrm>
              <a:off x="414662" y="2159331"/>
              <a:ext cx="1930399" cy="461665"/>
            </a:xfrm>
            <a:prstGeom prst="rect">
              <a:avLst/>
            </a:prstGeom>
            <a:noFill/>
          </p:spPr>
          <p:txBody>
            <a:bodyPr wrap="square" rtlCol="0">
              <a:spAutoFit/>
            </a:bodyPr>
            <a:lstStyle/>
            <a:p>
              <a:r>
                <a:rPr lang="en-US" sz="2400" b="1" dirty="0">
                  <a:solidFill>
                    <a:schemeClr val="tx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Visual</a:t>
              </a:r>
            </a:p>
          </p:txBody>
        </p:sp>
        <p:sp>
          <p:nvSpPr>
            <p:cNvPr id="57" name="Rectangle 56">
              <a:extLst>
                <a:ext uri="{FF2B5EF4-FFF2-40B4-BE49-F238E27FC236}">
                  <a16:creationId xmlns:a16="http://schemas.microsoft.com/office/drawing/2014/main" id="{20EB2E69-48B0-4229-A53D-386C761F9402}"/>
                </a:ext>
              </a:extLst>
            </p:cNvPr>
            <p:cNvSpPr/>
            <p:nvPr/>
          </p:nvSpPr>
          <p:spPr>
            <a:xfrm>
              <a:off x="414661" y="2766754"/>
              <a:ext cx="2887609" cy="1284967"/>
            </a:xfrm>
            <a:prstGeom prst="rect">
              <a:avLst/>
            </a:prstGeom>
          </p:spPr>
          <p:txBody>
            <a:bodyPr wrap="square">
              <a:spAutoFit/>
            </a:bodyPr>
            <a:lstStyle/>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Live Demonstrations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‘Learning Log’</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Quick Reference / Flash Cards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Highlighted Materials, Graphics</a:t>
              </a:r>
            </a:p>
          </p:txBody>
        </p:sp>
      </p:grpSp>
      <p:grpSp>
        <p:nvGrpSpPr>
          <p:cNvPr id="51" name="Group 50">
            <a:extLst>
              <a:ext uri="{FF2B5EF4-FFF2-40B4-BE49-F238E27FC236}">
                <a16:creationId xmlns:a16="http://schemas.microsoft.com/office/drawing/2014/main" id="{66604D74-CD32-4956-A8A6-13768A8244FC}"/>
              </a:ext>
            </a:extLst>
          </p:cNvPr>
          <p:cNvGrpSpPr/>
          <p:nvPr/>
        </p:nvGrpSpPr>
        <p:grpSpPr>
          <a:xfrm>
            <a:off x="3306966" y="2264139"/>
            <a:ext cx="2685526" cy="1930862"/>
            <a:chOff x="414662" y="2159331"/>
            <a:chExt cx="2790091" cy="1930862"/>
          </a:xfrm>
        </p:grpSpPr>
        <p:sp>
          <p:nvSpPr>
            <p:cNvPr id="52" name="TextBox 51">
              <a:extLst>
                <a:ext uri="{FF2B5EF4-FFF2-40B4-BE49-F238E27FC236}">
                  <a16:creationId xmlns:a16="http://schemas.microsoft.com/office/drawing/2014/main" id="{1964E8FE-6054-40D3-AE72-13275EE815A0}"/>
                </a:ext>
              </a:extLst>
            </p:cNvPr>
            <p:cNvSpPr txBox="1"/>
            <p:nvPr/>
          </p:nvSpPr>
          <p:spPr>
            <a:xfrm>
              <a:off x="414662" y="2159331"/>
              <a:ext cx="1930399" cy="461665"/>
            </a:xfrm>
            <a:prstGeom prst="rect">
              <a:avLst/>
            </a:prstGeom>
            <a:noFill/>
          </p:spPr>
          <p:txBody>
            <a:bodyPr wrap="square" rtlCol="0">
              <a:spAutoFit/>
            </a:bodyPr>
            <a:lstStyle/>
            <a:p>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Auditory</a:t>
              </a:r>
            </a:p>
          </p:txBody>
        </p:sp>
        <p:sp>
          <p:nvSpPr>
            <p:cNvPr id="53" name="Rectangle 52">
              <a:extLst>
                <a:ext uri="{FF2B5EF4-FFF2-40B4-BE49-F238E27FC236}">
                  <a16:creationId xmlns:a16="http://schemas.microsoft.com/office/drawing/2014/main" id="{40E48C51-A8AE-45EA-9A88-3F3ED40F928C}"/>
                </a:ext>
              </a:extLst>
            </p:cNvPr>
            <p:cNvSpPr/>
            <p:nvPr/>
          </p:nvSpPr>
          <p:spPr>
            <a:xfrm>
              <a:off x="414662" y="2766754"/>
              <a:ext cx="2790091" cy="1323439"/>
            </a:xfrm>
            <a:prstGeom prst="rect">
              <a:avLst/>
            </a:prstGeom>
          </p:spPr>
          <p:txBody>
            <a:bodyPr wrap="square">
              <a:spAutoFit/>
            </a:bodyPr>
            <a:lstStyle/>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Discussions of Key Learning</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Podcasts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Ask the Expert</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Lectures</a:t>
              </a:r>
            </a:p>
            <a:p>
              <a:pPr marL="173736" indent="-173736">
                <a:spcAft>
                  <a:spcPts val="300"/>
                </a:spcAft>
                <a:buFont typeface="Arial" pitchFamily="34" charset="0"/>
                <a:buChar char="•"/>
              </a:pPr>
              <a:endPar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p:txBody>
        </p:sp>
      </p:grpSp>
      <p:grpSp>
        <p:nvGrpSpPr>
          <p:cNvPr id="47" name="Group 46">
            <a:extLst>
              <a:ext uri="{FF2B5EF4-FFF2-40B4-BE49-F238E27FC236}">
                <a16:creationId xmlns:a16="http://schemas.microsoft.com/office/drawing/2014/main" id="{D6E357DB-BB9D-497A-B163-C30C1E370C90}"/>
              </a:ext>
            </a:extLst>
          </p:cNvPr>
          <p:cNvGrpSpPr/>
          <p:nvPr/>
        </p:nvGrpSpPr>
        <p:grpSpPr>
          <a:xfrm>
            <a:off x="6338369" y="2264139"/>
            <a:ext cx="2685526" cy="1423031"/>
            <a:chOff x="414662" y="2159331"/>
            <a:chExt cx="2790091" cy="1423031"/>
          </a:xfrm>
        </p:grpSpPr>
        <p:sp>
          <p:nvSpPr>
            <p:cNvPr id="48" name="TextBox 47">
              <a:extLst>
                <a:ext uri="{FF2B5EF4-FFF2-40B4-BE49-F238E27FC236}">
                  <a16:creationId xmlns:a16="http://schemas.microsoft.com/office/drawing/2014/main" id="{FBF1AC95-EE8C-40E9-A06D-9EC7CDC7B75A}"/>
                </a:ext>
              </a:extLst>
            </p:cNvPr>
            <p:cNvSpPr txBox="1"/>
            <p:nvPr/>
          </p:nvSpPr>
          <p:spPr>
            <a:xfrm>
              <a:off x="414662" y="2159331"/>
              <a:ext cx="2169982" cy="461665"/>
            </a:xfrm>
            <a:prstGeom prst="rect">
              <a:avLst/>
            </a:prstGeom>
            <a:noFill/>
          </p:spPr>
          <p:txBody>
            <a:bodyPr wrap="square" rtlCol="0">
              <a:spAutoFit/>
            </a:bodyPr>
            <a:lstStyle/>
            <a:p>
              <a:r>
                <a:rPr lang="en-US" sz="2400" b="1"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rPr>
                <a:t>Experimental</a:t>
              </a:r>
            </a:p>
          </p:txBody>
        </p:sp>
        <p:sp>
          <p:nvSpPr>
            <p:cNvPr id="49" name="Rectangle 48">
              <a:extLst>
                <a:ext uri="{FF2B5EF4-FFF2-40B4-BE49-F238E27FC236}">
                  <a16:creationId xmlns:a16="http://schemas.microsoft.com/office/drawing/2014/main" id="{93E6CB50-4626-4F23-8308-27B8F9BCAEC8}"/>
                </a:ext>
              </a:extLst>
            </p:cNvPr>
            <p:cNvSpPr/>
            <p:nvPr/>
          </p:nvSpPr>
          <p:spPr>
            <a:xfrm>
              <a:off x="414662" y="2766754"/>
              <a:ext cx="2790091" cy="815608"/>
            </a:xfrm>
            <a:prstGeom prst="rect">
              <a:avLst/>
            </a:prstGeom>
          </p:spPr>
          <p:txBody>
            <a:bodyPr wrap="square">
              <a:spAutoFit/>
            </a:bodyPr>
            <a:lstStyle/>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Interactive Exercises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Hands-On Objects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Note-Taking</a:t>
              </a:r>
            </a:p>
          </p:txBody>
        </p:sp>
      </p:grpSp>
      <p:grpSp>
        <p:nvGrpSpPr>
          <p:cNvPr id="43" name="Group 42">
            <a:extLst>
              <a:ext uri="{FF2B5EF4-FFF2-40B4-BE49-F238E27FC236}">
                <a16:creationId xmlns:a16="http://schemas.microsoft.com/office/drawing/2014/main" id="{C7A4C3C2-6F03-4591-9DF0-1BC8824EFD74}"/>
              </a:ext>
            </a:extLst>
          </p:cNvPr>
          <p:cNvGrpSpPr/>
          <p:nvPr/>
        </p:nvGrpSpPr>
        <p:grpSpPr>
          <a:xfrm>
            <a:off x="9343212" y="2264139"/>
            <a:ext cx="2685526" cy="1600002"/>
            <a:chOff x="414662" y="2159331"/>
            <a:chExt cx="2790091" cy="1600002"/>
          </a:xfrm>
        </p:grpSpPr>
        <p:sp>
          <p:nvSpPr>
            <p:cNvPr id="44" name="TextBox 43">
              <a:extLst>
                <a:ext uri="{FF2B5EF4-FFF2-40B4-BE49-F238E27FC236}">
                  <a16:creationId xmlns:a16="http://schemas.microsoft.com/office/drawing/2014/main" id="{3C29809B-CB62-48CE-B84E-57E6793C65BC}"/>
                </a:ext>
              </a:extLst>
            </p:cNvPr>
            <p:cNvSpPr txBox="1"/>
            <p:nvPr/>
          </p:nvSpPr>
          <p:spPr>
            <a:xfrm>
              <a:off x="414662" y="2159331"/>
              <a:ext cx="1930399" cy="461665"/>
            </a:xfrm>
            <a:prstGeom prst="rect">
              <a:avLst/>
            </a:prstGeom>
            <a:noFill/>
          </p:spPr>
          <p:txBody>
            <a:bodyPr wrap="square" rtlCol="0">
              <a:spAutoFit/>
            </a:bodyPr>
            <a:lstStyle/>
            <a:p>
              <a:r>
                <a:rPr lang="en-US" sz="2400" b="1" dirty="0">
                  <a:solidFill>
                    <a:schemeClr val="accent3"/>
                  </a:solidFill>
                  <a:latin typeface="Nirmala Text" panose="020B0502040204020203" pitchFamily="34" charset="0"/>
                  <a:ea typeface="Nirmala Text" panose="020B0502040204020203" pitchFamily="34" charset="0"/>
                  <a:cs typeface="Nirmala Text" panose="020B0502040204020203" pitchFamily="34" charset="0"/>
                </a:rPr>
                <a:t>Intellectual</a:t>
              </a:r>
            </a:p>
          </p:txBody>
        </p:sp>
        <p:sp>
          <p:nvSpPr>
            <p:cNvPr id="45" name="Rectangle 44">
              <a:extLst>
                <a:ext uri="{FF2B5EF4-FFF2-40B4-BE49-F238E27FC236}">
                  <a16:creationId xmlns:a16="http://schemas.microsoft.com/office/drawing/2014/main" id="{450ED0AA-2465-4BEF-8277-EC508ED19A15}"/>
                </a:ext>
              </a:extLst>
            </p:cNvPr>
            <p:cNvSpPr/>
            <p:nvPr/>
          </p:nvSpPr>
          <p:spPr>
            <a:xfrm>
              <a:off x="414662" y="2766754"/>
              <a:ext cx="2790091" cy="992579"/>
            </a:xfrm>
            <a:prstGeom prst="rect">
              <a:avLst/>
            </a:prstGeom>
          </p:spPr>
          <p:txBody>
            <a:bodyPr wrap="square">
              <a:spAutoFit/>
            </a:bodyPr>
            <a:lstStyle/>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Quiet Reflection</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Creative Application: Scenarios, Metaphors, Analogies, Lists</a:t>
              </a:r>
            </a:p>
          </p:txBody>
        </p:sp>
      </p:grpSp>
      <p:pic>
        <p:nvPicPr>
          <p:cNvPr id="3" name="Graphic 2">
            <a:extLst>
              <a:ext uri="{FF2B5EF4-FFF2-40B4-BE49-F238E27FC236}">
                <a16:creationId xmlns:a16="http://schemas.microsoft.com/office/drawing/2014/main" id="{B8E74AD2-2FAB-3B5A-D043-9F033E4863E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02121" y="1308985"/>
            <a:ext cx="869140" cy="869140"/>
          </a:xfrm>
          <a:prstGeom prst="rect">
            <a:avLst/>
          </a:prstGeom>
        </p:spPr>
      </p:pic>
      <p:pic>
        <p:nvPicPr>
          <p:cNvPr id="4" name="Graphic 3">
            <a:extLst>
              <a:ext uri="{FF2B5EF4-FFF2-40B4-BE49-F238E27FC236}">
                <a16:creationId xmlns:a16="http://schemas.microsoft.com/office/drawing/2014/main" id="{2936F15E-4206-4EAA-5AB1-2B5EB2B0B86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92948" y="1308985"/>
            <a:ext cx="869140" cy="869140"/>
          </a:xfrm>
          <a:prstGeom prst="rect">
            <a:avLst/>
          </a:prstGeom>
        </p:spPr>
      </p:pic>
      <p:pic>
        <p:nvPicPr>
          <p:cNvPr id="5" name="Graphic 4">
            <a:extLst>
              <a:ext uri="{FF2B5EF4-FFF2-40B4-BE49-F238E27FC236}">
                <a16:creationId xmlns:a16="http://schemas.microsoft.com/office/drawing/2014/main" id="{6B2AE505-03FF-0EE9-40D6-94E3C0CB557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311810" y="1308985"/>
            <a:ext cx="869140" cy="869140"/>
          </a:xfrm>
          <a:prstGeom prst="rect">
            <a:avLst/>
          </a:prstGeom>
        </p:spPr>
      </p:pic>
      <p:pic>
        <p:nvPicPr>
          <p:cNvPr id="6" name="Graphic 5">
            <a:extLst>
              <a:ext uri="{FF2B5EF4-FFF2-40B4-BE49-F238E27FC236}">
                <a16:creationId xmlns:a16="http://schemas.microsoft.com/office/drawing/2014/main" id="{E9156013-B5BC-84E3-D9BC-307C468804B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283182" y="1308985"/>
            <a:ext cx="869140" cy="869140"/>
          </a:xfrm>
          <a:prstGeom prst="rect">
            <a:avLst/>
          </a:prstGeom>
        </p:spPr>
      </p:pic>
    </p:spTree>
    <p:extLst>
      <p:ext uri="{BB962C8B-B14F-4D97-AF65-F5344CB8AC3E}">
        <p14:creationId xmlns:p14="http://schemas.microsoft.com/office/powerpoint/2010/main" val="28030711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A712F1-1394-A1B9-BD97-4D9B5B299035}"/>
              </a:ext>
            </a:extLst>
          </p:cNvPr>
          <p:cNvSpPr/>
          <p:nvPr/>
        </p:nvSpPr>
        <p:spPr>
          <a:xfrm>
            <a:off x="10391" y="0"/>
            <a:ext cx="12181609" cy="112221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8652E-24F9-4404-AA53-7C247879C769}"/>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Adult Learning Principles</a:t>
            </a:r>
          </a:p>
        </p:txBody>
      </p:sp>
      <p:sp>
        <p:nvSpPr>
          <p:cNvPr id="32" name="TextBox 31">
            <a:extLst>
              <a:ext uri="{FF2B5EF4-FFF2-40B4-BE49-F238E27FC236}">
                <a16:creationId xmlns:a16="http://schemas.microsoft.com/office/drawing/2014/main" id="{A530F232-39EC-428B-8F42-CD3C6D02E766}"/>
              </a:ext>
            </a:extLst>
          </p:cNvPr>
          <p:cNvSpPr txBox="1"/>
          <p:nvPr/>
        </p:nvSpPr>
        <p:spPr>
          <a:xfrm>
            <a:off x="10391" y="5487954"/>
            <a:ext cx="3160358" cy="1785104"/>
          </a:xfrm>
          <a:prstGeom prst="rect">
            <a:avLst/>
          </a:prstGeom>
          <a:noFill/>
        </p:spPr>
        <p:txBody>
          <a:bodyPr wrap="square" rtlCol="0" anchor="b">
            <a:spAutoFit/>
          </a:bodyPr>
          <a:lstStyle/>
          <a:p>
            <a:pPr algn="ctr"/>
            <a:r>
              <a:rPr lang="en-US" sz="11000" b="1" dirty="0">
                <a:solidFill>
                  <a:schemeClr val="tx2">
                    <a:lumMod val="60000"/>
                    <a:lumOff val="40000"/>
                    <a:alpha val="60000"/>
                  </a:schemeClr>
                </a:solidFill>
                <a:latin typeface="Nirmala Text" panose="020B0502040204020203" pitchFamily="34" charset="0"/>
                <a:ea typeface="Nirmala Text" panose="020B0502040204020203" pitchFamily="34" charset="0"/>
                <a:cs typeface="Nirmala Text" panose="020B0502040204020203" pitchFamily="34" charset="0"/>
              </a:rPr>
              <a:t>01</a:t>
            </a:r>
          </a:p>
        </p:txBody>
      </p:sp>
      <p:sp>
        <p:nvSpPr>
          <p:cNvPr id="33" name="TextBox 32">
            <a:extLst>
              <a:ext uri="{FF2B5EF4-FFF2-40B4-BE49-F238E27FC236}">
                <a16:creationId xmlns:a16="http://schemas.microsoft.com/office/drawing/2014/main" id="{3340F99C-F473-4025-B805-E228671AF3B4}"/>
              </a:ext>
            </a:extLst>
          </p:cNvPr>
          <p:cNvSpPr txBox="1"/>
          <p:nvPr/>
        </p:nvSpPr>
        <p:spPr>
          <a:xfrm>
            <a:off x="3181138" y="5487954"/>
            <a:ext cx="2970376" cy="1785104"/>
          </a:xfrm>
          <a:prstGeom prst="rect">
            <a:avLst/>
          </a:prstGeom>
          <a:noFill/>
        </p:spPr>
        <p:txBody>
          <a:bodyPr wrap="square" rtlCol="0" anchor="b">
            <a:spAutoFit/>
          </a:bodyPr>
          <a:lstStyle/>
          <a:p>
            <a:pPr algn="ctr"/>
            <a:r>
              <a:rPr lang="en-US" sz="11000" b="1" dirty="0">
                <a:solidFill>
                  <a:schemeClr val="accent1">
                    <a:alpha val="60000"/>
                  </a:schemeClr>
                </a:solidFill>
                <a:latin typeface="Nirmala Text" panose="020B0502040204020203" pitchFamily="34" charset="0"/>
                <a:ea typeface="Nirmala Text" panose="020B0502040204020203" pitchFamily="34" charset="0"/>
                <a:cs typeface="Nirmala Text" panose="020B0502040204020203" pitchFamily="34" charset="0"/>
              </a:rPr>
              <a:t>02</a:t>
            </a:r>
          </a:p>
        </p:txBody>
      </p:sp>
      <p:sp>
        <p:nvSpPr>
          <p:cNvPr id="34" name="TextBox 33">
            <a:extLst>
              <a:ext uri="{FF2B5EF4-FFF2-40B4-BE49-F238E27FC236}">
                <a16:creationId xmlns:a16="http://schemas.microsoft.com/office/drawing/2014/main" id="{5BD958BE-654A-4CC2-9E02-38FB900076B7}"/>
              </a:ext>
            </a:extLst>
          </p:cNvPr>
          <p:cNvSpPr txBox="1"/>
          <p:nvPr/>
        </p:nvSpPr>
        <p:spPr>
          <a:xfrm>
            <a:off x="6161902" y="5486657"/>
            <a:ext cx="3032037" cy="1785104"/>
          </a:xfrm>
          <a:prstGeom prst="rect">
            <a:avLst/>
          </a:prstGeom>
          <a:noFill/>
        </p:spPr>
        <p:txBody>
          <a:bodyPr wrap="square" rtlCol="0" anchor="b">
            <a:spAutoFit/>
          </a:bodyPr>
          <a:lstStyle/>
          <a:p>
            <a:pPr algn="ctr"/>
            <a:r>
              <a:rPr lang="en-US" sz="11000" b="1" dirty="0">
                <a:solidFill>
                  <a:schemeClr val="accent2">
                    <a:alpha val="60000"/>
                  </a:schemeClr>
                </a:solidFill>
                <a:latin typeface="Nirmala Text" panose="020B0502040204020203" pitchFamily="34" charset="0"/>
                <a:ea typeface="Nirmala Text" panose="020B0502040204020203" pitchFamily="34" charset="0"/>
                <a:cs typeface="Nirmala Text" panose="020B0502040204020203" pitchFamily="34" charset="0"/>
              </a:rPr>
              <a:t>03</a:t>
            </a:r>
          </a:p>
        </p:txBody>
      </p:sp>
      <p:sp>
        <p:nvSpPr>
          <p:cNvPr id="35" name="TextBox 34">
            <a:extLst>
              <a:ext uri="{FF2B5EF4-FFF2-40B4-BE49-F238E27FC236}">
                <a16:creationId xmlns:a16="http://schemas.microsoft.com/office/drawing/2014/main" id="{0F95A58A-E0DE-4E84-BB6E-833582DF7A40}"/>
              </a:ext>
            </a:extLst>
          </p:cNvPr>
          <p:cNvSpPr txBox="1"/>
          <p:nvPr/>
        </p:nvSpPr>
        <p:spPr>
          <a:xfrm>
            <a:off x="9193944" y="5486657"/>
            <a:ext cx="2987663" cy="1785104"/>
          </a:xfrm>
          <a:prstGeom prst="rect">
            <a:avLst/>
          </a:prstGeom>
          <a:noFill/>
        </p:spPr>
        <p:txBody>
          <a:bodyPr wrap="square" rtlCol="0" anchor="b">
            <a:spAutoFit/>
          </a:bodyPr>
          <a:lstStyle/>
          <a:p>
            <a:pPr algn="ctr"/>
            <a:r>
              <a:rPr lang="en-US" sz="11000" b="1" dirty="0">
                <a:solidFill>
                  <a:schemeClr val="accent3">
                    <a:alpha val="60000"/>
                  </a:schemeClr>
                </a:solidFill>
                <a:latin typeface="Nirmala Text" panose="020B0502040204020203" pitchFamily="34" charset="0"/>
                <a:ea typeface="Nirmala Text" panose="020B0502040204020203" pitchFamily="34" charset="0"/>
                <a:cs typeface="Nirmala Text" panose="020B0502040204020203" pitchFamily="34" charset="0"/>
              </a:rPr>
              <a:t>04</a:t>
            </a:r>
          </a:p>
        </p:txBody>
      </p:sp>
      <p:cxnSp>
        <p:nvCxnSpPr>
          <p:cNvPr id="36" name="Straight Connector 35">
            <a:extLst>
              <a:ext uri="{FF2B5EF4-FFF2-40B4-BE49-F238E27FC236}">
                <a16:creationId xmlns:a16="http://schemas.microsoft.com/office/drawing/2014/main" id="{7FFE1367-300D-45FD-8CCE-46967FA8210A}"/>
              </a:ext>
            </a:extLst>
          </p:cNvPr>
          <p:cNvCxnSpPr>
            <a:cxnSpLocks/>
          </p:cNvCxnSpPr>
          <p:nvPr/>
        </p:nvCxnSpPr>
        <p:spPr>
          <a:xfrm>
            <a:off x="3147307" y="1308985"/>
            <a:ext cx="0" cy="5549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7CC4BD-D1AC-4CC0-8F56-518362EEF7E7}"/>
              </a:ext>
            </a:extLst>
          </p:cNvPr>
          <p:cNvCxnSpPr>
            <a:cxnSpLocks/>
          </p:cNvCxnSpPr>
          <p:nvPr/>
        </p:nvCxnSpPr>
        <p:spPr>
          <a:xfrm>
            <a:off x="6152151" y="1308985"/>
            <a:ext cx="0" cy="5549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4020BB1-6E50-4F71-B4EC-DC0E14424B00}"/>
              </a:ext>
            </a:extLst>
          </p:cNvPr>
          <p:cNvCxnSpPr>
            <a:cxnSpLocks/>
          </p:cNvCxnSpPr>
          <p:nvPr/>
        </p:nvCxnSpPr>
        <p:spPr>
          <a:xfrm>
            <a:off x="9183554" y="1308985"/>
            <a:ext cx="0" cy="5549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605BB66A-EEB3-4419-853F-5ADA27EC6C99}"/>
              </a:ext>
            </a:extLst>
          </p:cNvPr>
          <p:cNvGrpSpPr/>
          <p:nvPr/>
        </p:nvGrpSpPr>
        <p:grpSpPr>
          <a:xfrm>
            <a:off x="302121" y="2264139"/>
            <a:ext cx="2779389" cy="2323277"/>
            <a:chOff x="414661" y="2159331"/>
            <a:chExt cx="2887609" cy="2323277"/>
          </a:xfrm>
        </p:grpSpPr>
        <p:sp>
          <p:nvSpPr>
            <p:cNvPr id="56" name="TextBox 55">
              <a:extLst>
                <a:ext uri="{FF2B5EF4-FFF2-40B4-BE49-F238E27FC236}">
                  <a16:creationId xmlns:a16="http://schemas.microsoft.com/office/drawing/2014/main" id="{EFC46FFF-5EC6-48D7-AFBD-BB973F38FF46}"/>
                </a:ext>
              </a:extLst>
            </p:cNvPr>
            <p:cNvSpPr txBox="1"/>
            <p:nvPr/>
          </p:nvSpPr>
          <p:spPr>
            <a:xfrm>
              <a:off x="414662" y="2159331"/>
              <a:ext cx="1930399" cy="461665"/>
            </a:xfrm>
            <a:prstGeom prst="rect">
              <a:avLst/>
            </a:prstGeom>
            <a:noFill/>
          </p:spPr>
          <p:txBody>
            <a:bodyPr wrap="square" rtlCol="0">
              <a:spAutoFit/>
            </a:bodyPr>
            <a:lstStyle/>
            <a:p>
              <a:r>
                <a:rPr lang="en-US" sz="2400" b="1" dirty="0">
                  <a:solidFill>
                    <a:schemeClr val="tx2">
                      <a:lumMod val="60000"/>
                      <a:lumOff val="40000"/>
                    </a:schemeClr>
                  </a:solidFill>
                  <a:latin typeface="Nirmala Text" panose="020B0502040204020203" pitchFamily="34" charset="0"/>
                  <a:ea typeface="Nirmala Text" panose="020B0502040204020203" pitchFamily="34" charset="0"/>
                  <a:cs typeface="Nirmala Text" panose="020B0502040204020203" pitchFamily="34" charset="0"/>
                </a:rPr>
                <a:t>Reflective</a:t>
              </a:r>
            </a:p>
          </p:txBody>
        </p:sp>
        <p:sp>
          <p:nvSpPr>
            <p:cNvPr id="57" name="Rectangle 56">
              <a:extLst>
                <a:ext uri="{FF2B5EF4-FFF2-40B4-BE49-F238E27FC236}">
                  <a16:creationId xmlns:a16="http://schemas.microsoft.com/office/drawing/2014/main" id="{20EB2E69-48B0-4229-A53D-386C761F9402}"/>
                </a:ext>
              </a:extLst>
            </p:cNvPr>
            <p:cNvSpPr/>
            <p:nvPr/>
          </p:nvSpPr>
          <p:spPr>
            <a:xfrm>
              <a:off x="414661" y="2766754"/>
              <a:ext cx="2887609" cy="1715854"/>
            </a:xfrm>
            <a:prstGeom prst="rect">
              <a:avLst/>
            </a:prstGeom>
          </p:spPr>
          <p:txBody>
            <a:bodyPr wrap="square">
              <a:spAutoFit/>
            </a:bodyPr>
            <a:lstStyle/>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View new information subjectively</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Relate new information to past experiences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Often ask "why?"</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Examine their feelings about what they are learning</a:t>
              </a:r>
            </a:p>
          </p:txBody>
        </p:sp>
      </p:grpSp>
      <p:grpSp>
        <p:nvGrpSpPr>
          <p:cNvPr id="51" name="Group 50">
            <a:extLst>
              <a:ext uri="{FF2B5EF4-FFF2-40B4-BE49-F238E27FC236}">
                <a16:creationId xmlns:a16="http://schemas.microsoft.com/office/drawing/2014/main" id="{66604D74-CD32-4956-A8A6-13768A8244FC}"/>
              </a:ext>
            </a:extLst>
          </p:cNvPr>
          <p:cNvGrpSpPr/>
          <p:nvPr/>
        </p:nvGrpSpPr>
        <p:grpSpPr>
          <a:xfrm>
            <a:off x="3306966" y="2264139"/>
            <a:ext cx="2685526" cy="2323277"/>
            <a:chOff x="414662" y="2159331"/>
            <a:chExt cx="2790091" cy="2323277"/>
          </a:xfrm>
        </p:grpSpPr>
        <p:sp>
          <p:nvSpPr>
            <p:cNvPr id="52" name="TextBox 51">
              <a:extLst>
                <a:ext uri="{FF2B5EF4-FFF2-40B4-BE49-F238E27FC236}">
                  <a16:creationId xmlns:a16="http://schemas.microsoft.com/office/drawing/2014/main" id="{1964E8FE-6054-40D3-AE72-13275EE815A0}"/>
                </a:ext>
              </a:extLst>
            </p:cNvPr>
            <p:cNvSpPr txBox="1"/>
            <p:nvPr/>
          </p:nvSpPr>
          <p:spPr>
            <a:xfrm>
              <a:off x="414662" y="2159331"/>
              <a:ext cx="1930399" cy="461665"/>
            </a:xfrm>
            <a:prstGeom prst="rect">
              <a:avLst/>
            </a:prstGeom>
            <a:noFill/>
          </p:spPr>
          <p:txBody>
            <a:bodyPr wrap="square" rtlCol="0">
              <a:spAutoFit/>
            </a:bodyPr>
            <a:lstStyle/>
            <a:p>
              <a:r>
                <a:rPr lang="en-US" sz="2400" b="1" dirty="0">
                  <a:solidFill>
                    <a:schemeClr val="accent1"/>
                  </a:solidFill>
                  <a:latin typeface="Nirmala Text" panose="020B0502040204020203" pitchFamily="34" charset="0"/>
                  <a:ea typeface="Nirmala Text" panose="020B0502040204020203" pitchFamily="34" charset="0"/>
                  <a:cs typeface="Nirmala Text" panose="020B0502040204020203" pitchFamily="34" charset="0"/>
                </a:rPr>
                <a:t>Creative</a:t>
              </a:r>
            </a:p>
          </p:txBody>
        </p:sp>
        <p:sp>
          <p:nvSpPr>
            <p:cNvPr id="53" name="Rectangle 52">
              <a:extLst>
                <a:ext uri="{FF2B5EF4-FFF2-40B4-BE49-F238E27FC236}">
                  <a16:creationId xmlns:a16="http://schemas.microsoft.com/office/drawing/2014/main" id="{40E48C51-A8AE-45EA-9A88-3F3ED40F928C}"/>
                </a:ext>
              </a:extLst>
            </p:cNvPr>
            <p:cNvSpPr/>
            <p:nvPr/>
          </p:nvSpPr>
          <p:spPr>
            <a:xfrm>
              <a:off x="414662" y="2766754"/>
              <a:ext cx="2790091" cy="1715854"/>
            </a:xfrm>
            <a:prstGeom prst="rect">
              <a:avLst/>
            </a:prstGeom>
          </p:spPr>
          <p:txBody>
            <a:bodyPr wrap="square">
              <a:spAutoFit/>
            </a:bodyPr>
            <a:lstStyle/>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Like to play with new information</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Always ask "why?"</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Make excellent troubleshooters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Create their own solutions and shortcuts</a:t>
              </a:r>
            </a:p>
          </p:txBody>
        </p:sp>
      </p:grpSp>
      <p:grpSp>
        <p:nvGrpSpPr>
          <p:cNvPr id="47" name="Group 46">
            <a:extLst>
              <a:ext uri="{FF2B5EF4-FFF2-40B4-BE49-F238E27FC236}">
                <a16:creationId xmlns:a16="http://schemas.microsoft.com/office/drawing/2014/main" id="{D6E357DB-BB9D-497A-B163-C30C1E370C90}"/>
              </a:ext>
            </a:extLst>
          </p:cNvPr>
          <p:cNvGrpSpPr/>
          <p:nvPr/>
        </p:nvGrpSpPr>
        <p:grpSpPr>
          <a:xfrm>
            <a:off x="6338369" y="2264139"/>
            <a:ext cx="2685526" cy="2500249"/>
            <a:chOff x="414662" y="2159331"/>
            <a:chExt cx="2790091" cy="2500249"/>
          </a:xfrm>
        </p:grpSpPr>
        <p:sp>
          <p:nvSpPr>
            <p:cNvPr id="48" name="TextBox 47">
              <a:extLst>
                <a:ext uri="{FF2B5EF4-FFF2-40B4-BE49-F238E27FC236}">
                  <a16:creationId xmlns:a16="http://schemas.microsoft.com/office/drawing/2014/main" id="{FBF1AC95-EE8C-40E9-A06D-9EC7CDC7B75A}"/>
                </a:ext>
              </a:extLst>
            </p:cNvPr>
            <p:cNvSpPr txBox="1"/>
            <p:nvPr/>
          </p:nvSpPr>
          <p:spPr>
            <a:xfrm>
              <a:off x="414662" y="2159331"/>
              <a:ext cx="2169982" cy="461665"/>
            </a:xfrm>
            <a:prstGeom prst="rect">
              <a:avLst/>
            </a:prstGeom>
            <a:noFill/>
          </p:spPr>
          <p:txBody>
            <a:bodyPr wrap="square" rtlCol="0">
              <a:spAutoFit/>
            </a:bodyPr>
            <a:lstStyle/>
            <a:p>
              <a:r>
                <a:rPr lang="en-US" sz="2400" b="1" dirty="0">
                  <a:solidFill>
                    <a:schemeClr val="accent2"/>
                  </a:solidFill>
                  <a:latin typeface="Nirmala Text" panose="020B0502040204020203" pitchFamily="34" charset="0"/>
                  <a:ea typeface="Nirmala Text" panose="020B0502040204020203" pitchFamily="34" charset="0"/>
                  <a:cs typeface="Nirmala Text" panose="020B0502040204020203" pitchFamily="34" charset="0"/>
                </a:rPr>
                <a:t>Practical</a:t>
              </a:r>
            </a:p>
          </p:txBody>
        </p:sp>
        <p:sp>
          <p:nvSpPr>
            <p:cNvPr id="49" name="Rectangle 48">
              <a:extLst>
                <a:ext uri="{FF2B5EF4-FFF2-40B4-BE49-F238E27FC236}">
                  <a16:creationId xmlns:a16="http://schemas.microsoft.com/office/drawing/2014/main" id="{93E6CB50-4626-4F23-8308-27B8F9BCAEC8}"/>
                </a:ext>
              </a:extLst>
            </p:cNvPr>
            <p:cNvSpPr/>
            <p:nvPr/>
          </p:nvSpPr>
          <p:spPr>
            <a:xfrm>
              <a:off x="414662" y="2766754"/>
              <a:ext cx="2790091" cy="1892826"/>
            </a:xfrm>
            <a:prstGeom prst="rect">
              <a:avLst/>
            </a:prstGeom>
          </p:spPr>
          <p:txBody>
            <a:bodyPr wrap="square">
              <a:spAutoFit/>
            </a:bodyPr>
            <a:lstStyle/>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Want factual information without any "nice-to-know" additions</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Seek the simplest, most efficient way to do their work</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Not satisfied until they know how to apply their new skills to their job or other interest</a:t>
              </a:r>
            </a:p>
          </p:txBody>
        </p:sp>
      </p:grpSp>
      <p:grpSp>
        <p:nvGrpSpPr>
          <p:cNvPr id="43" name="Group 42">
            <a:extLst>
              <a:ext uri="{FF2B5EF4-FFF2-40B4-BE49-F238E27FC236}">
                <a16:creationId xmlns:a16="http://schemas.microsoft.com/office/drawing/2014/main" id="{C7A4C3C2-6F03-4591-9DF0-1BC8824EFD74}"/>
              </a:ext>
            </a:extLst>
          </p:cNvPr>
          <p:cNvGrpSpPr/>
          <p:nvPr/>
        </p:nvGrpSpPr>
        <p:grpSpPr>
          <a:xfrm>
            <a:off x="9343212" y="2264139"/>
            <a:ext cx="2685526" cy="2931136"/>
            <a:chOff x="414662" y="2159331"/>
            <a:chExt cx="2790091" cy="2931136"/>
          </a:xfrm>
        </p:grpSpPr>
        <p:sp>
          <p:nvSpPr>
            <p:cNvPr id="44" name="TextBox 43">
              <a:extLst>
                <a:ext uri="{FF2B5EF4-FFF2-40B4-BE49-F238E27FC236}">
                  <a16:creationId xmlns:a16="http://schemas.microsoft.com/office/drawing/2014/main" id="{3C29809B-CB62-48CE-B84E-57E6793C65BC}"/>
                </a:ext>
              </a:extLst>
            </p:cNvPr>
            <p:cNvSpPr txBox="1"/>
            <p:nvPr/>
          </p:nvSpPr>
          <p:spPr>
            <a:xfrm>
              <a:off x="414662" y="2159331"/>
              <a:ext cx="1930399" cy="461665"/>
            </a:xfrm>
            <a:prstGeom prst="rect">
              <a:avLst/>
            </a:prstGeom>
            <a:noFill/>
          </p:spPr>
          <p:txBody>
            <a:bodyPr wrap="square" rtlCol="0">
              <a:spAutoFit/>
            </a:bodyPr>
            <a:lstStyle/>
            <a:p>
              <a:r>
                <a:rPr lang="en-US" sz="2400" b="1" dirty="0">
                  <a:solidFill>
                    <a:schemeClr val="accent3"/>
                  </a:solidFill>
                  <a:latin typeface="Nirmala Text" panose="020B0502040204020203" pitchFamily="34" charset="0"/>
                  <a:ea typeface="Nirmala Text" panose="020B0502040204020203" pitchFamily="34" charset="0"/>
                  <a:cs typeface="Nirmala Text" panose="020B0502040204020203" pitchFamily="34" charset="0"/>
                </a:rPr>
                <a:t>Conceptual</a:t>
              </a:r>
            </a:p>
          </p:txBody>
        </p:sp>
        <p:sp>
          <p:nvSpPr>
            <p:cNvPr id="45" name="Rectangle 44">
              <a:extLst>
                <a:ext uri="{FF2B5EF4-FFF2-40B4-BE49-F238E27FC236}">
                  <a16:creationId xmlns:a16="http://schemas.microsoft.com/office/drawing/2014/main" id="{450ED0AA-2465-4BEF-8277-EC508ED19A15}"/>
                </a:ext>
              </a:extLst>
            </p:cNvPr>
            <p:cNvSpPr/>
            <p:nvPr/>
          </p:nvSpPr>
          <p:spPr>
            <a:xfrm>
              <a:off x="414662" y="2766754"/>
              <a:ext cx="2790091" cy="2323713"/>
            </a:xfrm>
            <a:prstGeom prst="rect">
              <a:avLst/>
            </a:prstGeom>
          </p:spPr>
          <p:txBody>
            <a:bodyPr wrap="square">
              <a:spAutoFit/>
            </a:bodyPr>
            <a:lstStyle/>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Accept new information only after seeing the big picture</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Want to know how things work, not just the final outcome</a:t>
              </a:r>
            </a:p>
            <a:p>
              <a:pPr marL="173736" indent="-173736">
                <a:spcAft>
                  <a:spcPts val="300"/>
                </a:spcAft>
                <a:buFont typeface="Arial" pitchFamily="34" charset="0"/>
                <a:buChar cha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Learn the concepts that are presented but also want to know the related concepts that may not have been included</a:t>
              </a:r>
            </a:p>
          </p:txBody>
        </p:sp>
      </p:grpSp>
      <p:pic>
        <p:nvPicPr>
          <p:cNvPr id="7" name="Graphic 6">
            <a:extLst>
              <a:ext uri="{FF2B5EF4-FFF2-40B4-BE49-F238E27FC236}">
                <a16:creationId xmlns:a16="http://schemas.microsoft.com/office/drawing/2014/main" id="{56F1EC6D-E9FA-C6B0-607E-0530E08A3F5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02121" y="1308985"/>
            <a:ext cx="869140" cy="869140"/>
          </a:xfrm>
          <a:prstGeom prst="rect">
            <a:avLst/>
          </a:prstGeom>
        </p:spPr>
      </p:pic>
      <p:pic>
        <p:nvPicPr>
          <p:cNvPr id="8" name="Graphic 7">
            <a:extLst>
              <a:ext uri="{FF2B5EF4-FFF2-40B4-BE49-F238E27FC236}">
                <a16:creationId xmlns:a16="http://schemas.microsoft.com/office/drawing/2014/main" id="{481BD1FB-5A46-E89F-549F-F605FEDDD8E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92948" y="1308985"/>
            <a:ext cx="869140" cy="869140"/>
          </a:xfrm>
          <a:prstGeom prst="rect">
            <a:avLst/>
          </a:prstGeom>
        </p:spPr>
      </p:pic>
      <p:pic>
        <p:nvPicPr>
          <p:cNvPr id="9" name="Graphic 8">
            <a:extLst>
              <a:ext uri="{FF2B5EF4-FFF2-40B4-BE49-F238E27FC236}">
                <a16:creationId xmlns:a16="http://schemas.microsoft.com/office/drawing/2014/main" id="{254AC47C-B57D-0DE2-544F-B232725A02B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6311810" y="1308985"/>
            <a:ext cx="869140" cy="869140"/>
          </a:xfrm>
          <a:prstGeom prst="rect">
            <a:avLst/>
          </a:prstGeom>
        </p:spPr>
      </p:pic>
      <p:pic>
        <p:nvPicPr>
          <p:cNvPr id="10" name="Graphic 9">
            <a:extLst>
              <a:ext uri="{FF2B5EF4-FFF2-40B4-BE49-F238E27FC236}">
                <a16:creationId xmlns:a16="http://schemas.microsoft.com/office/drawing/2014/main" id="{00104677-1E47-7424-9433-2A71EE80560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9283181" y="1308985"/>
            <a:ext cx="919419" cy="869140"/>
          </a:xfrm>
          <a:prstGeom prst="rect">
            <a:avLst/>
          </a:prstGeom>
        </p:spPr>
      </p:pic>
    </p:spTree>
    <p:extLst>
      <p:ext uri="{BB962C8B-B14F-4D97-AF65-F5344CB8AC3E}">
        <p14:creationId xmlns:p14="http://schemas.microsoft.com/office/powerpoint/2010/main" val="1924590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Blur blurry lights in a dark room&#10;&#10;Description automatically generated">
            <a:extLst>
              <a:ext uri="{FF2B5EF4-FFF2-40B4-BE49-F238E27FC236}">
                <a16:creationId xmlns:a16="http://schemas.microsoft.com/office/drawing/2014/main" id="{833F4FBA-B7B5-81D1-FE15-B13C7B753E14}"/>
              </a:ext>
            </a:extLst>
          </p:cNvPr>
          <p:cNvPicPr>
            <a:picLocks noChangeAspect="1"/>
          </p:cNvPicPr>
          <p:nvPr/>
        </p:nvPicPr>
        <p:blipFill>
          <a:blip r:embed="rId2">
            <a:alphaModFix amt="65000"/>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t="33108" b="28404"/>
          <a:stretch/>
        </p:blipFill>
        <p:spPr>
          <a:xfrm>
            <a:off x="10391" y="1222218"/>
            <a:ext cx="12171218" cy="3126080"/>
          </a:xfrm>
          <a:prstGeom prst="rect">
            <a:avLst/>
          </a:prstGeom>
        </p:spPr>
      </p:pic>
      <p:sp>
        <p:nvSpPr>
          <p:cNvPr id="25" name="Rectangle 24">
            <a:extLst>
              <a:ext uri="{FF2B5EF4-FFF2-40B4-BE49-F238E27FC236}">
                <a16:creationId xmlns:a16="http://schemas.microsoft.com/office/drawing/2014/main" id="{C040FB31-0CA5-7F08-764D-B81E07B70884}"/>
              </a:ext>
            </a:extLst>
          </p:cNvPr>
          <p:cNvSpPr/>
          <p:nvPr/>
        </p:nvSpPr>
        <p:spPr>
          <a:xfrm>
            <a:off x="10391" y="4348298"/>
            <a:ext cx="12181609" cy="2509702"/>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BA625E-BEDC-4D67-A196-7AA6AB91537A}"/>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Learning Fundamentals</a:t>
            </a:r>
          </a:p>
        </p:txBody>
      </p:sp>
      <p:sp>
        <p:nvSpPr>
          <p:cNvPr id="7" name="Content Placeholder 4">
            <a:extLst>
              <a:ext uri="{FF2B5EF4-FFF2-40B4-BE49-F238E27FC236}">
                <a16:creationId xmlns:a16="http://schemas.microsoft.com/office/drawing/2014/main" id="{A975378C-FBEA-489E-9259-F827CF2A715D}"/>
              </a:ext>
            </a:extLst>
          </p:cNvPr>
          <p:cNvSpPr txBox="1">
            <a:spLocks/>
          </p:cNvSpPr>
          <p:nvPr/>
        </p:nvSpPr>
        <p:spPr>
          <a:xfrm>
            <a:off x="603677" y="5052227"/>
            <a:ext cx="10843437" cy="1995237"/>
          </a:xfrm>
          <a:prstGeom prst="rect">
            <a:avLst/>
          </a:prstGeom>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18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Lorem ipsum dolor sit amet, consectetur adipiscing elit. Curabitur ex risus, scelerisque ac nunc quis, tempor porttitor turpis. Vivamus hendrerit semper hendrerit. In ut maximus dolor. Nam mi eros, fermentum ut lorem in, pellentesque malesuada metus. Aenean ultricies convallis tempus. </a:t>
            </a:r>
          </a:p>
        </p:txBody>
      </p:sp>
      <p:sp>
        <p:nvSpPr>
          <p:cNvPr id="20" name="Content Placeholder 4">
            <a:extLst>
              <a:ext uri="{FF2B5EF4-FFF2-40B4-BE49-F238E27FC236}">
                <a16:creationId xmlns:a16="http://schemas.microsoft.com/office/drawing/2014/main" id="{A89F4253-F733-4530-BF44-B16EB693B8C6}"/>
              </a:ext>
            </a:extLst>
          </p:cNvPr>
          <p:cNvSpPr txBox="1">
            <a:spLocks/>
          </p:cNvSpPr>
          <p:nvPr/>
        </p:nvSpPr>
        <p:spPr>
          <a:xfrm>
            <a:off x="699211" y="3144957"/>
            <a:ext cx="3175372" cy="759605"/>
          </a:xfrm>
          <a:prstGeom prst="rect">
            <a:avLst/>
          </a:prstGeom>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Clr>
                <a:schemeClr val="bg1"/>
              </a:buClr>
              <a:buSzPct val="150000"/>
              <a:buNone/>
            </a:pPr>
            <a:r>
              <a:rPr lang="en-US" sz="2000" b="1" dirty="0">
                <a:latin typeface="Nirmala Text" panose="020B0502040204020203" pitchFamily="34" charset="0"/>
                <a:ea typeface="Nirmala Text" panose="020B0502040204020203" pitchFamily="34" charset="0"/>
                <a:cs typeface="Nirmala Text" panose="020B0502040204020203" pitchFamily="34" charset="0"/>
              </a:rPr>
              <a:t> Adult Learning Principles </a:t>
            </a:r>
          </a:p>
        </p:txBody>
      </p:sp>
      <p:sp>
        <p:nvSpPr>
          <p:cNvPr id="23" name="Oval 22">
            <a:extLst>
              <a:ext uri="{FF2B5EF4-FFF2-40B4-BE49-F238E27FC236}">
                <a16:creationId xmlns:a16="http://schemas.microsoft.com/office/drawing/2014/main" id="{256F19D8-FB85-4968-A071-BAEC73AA750A}"/>
              </a:ext>
            </a:extLst>
          </p:cNvPr>
          <p:cNvSpPr/>
          <p:nvPr/>
        </p:nvSpPr>
        <p:spPr>
          <a:xfrm>
            <a:off x="1765684" y="1922944"/>
            <a:ext cx="1020263" cy="1020263"/>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Nirmala Text" panose="020B0502040204020203" pitchFamily="34" charset="0"/>
                <a:ea typeface="Nirmala Text" panose="020B0502040204020203" pitchFamily="34" charset="0"/>
                <a:cs typeface="Nirmala Text" panose="020B0502040204020203" pitchFamily="34" charset="0"/>
              </a:rPr>
              <a:t>1</a:t>
            </a:r>
          </a:p>
        </p:txBody>
      </p:sp>
      <p:sp>
        <p:nvSpPr>
          <p:cNvPr id="16" name="Content Placeholder 4">
            <a:extLst>
              <a:ext uri="{FF2B5EF4-FFF2-40B4-BE49-F238E27FC236}">
                <a16:creationId xmlns:a16="http://schemas.microsoft.com/office/drawing/2014/main" id="{0D89990C-A6F1-4E33-BBE6-AF42B16E578A}"/>
              </a:ext>
            </a:extLst>
          </p:cNvPr>
          <p:cNvSpPr txBox="1">
            <a:spLocks/>
          </p:cNvSpPr>
          <p:nvPr/>
        </p:nvSpPr>
        <p:spPr>
          <a:xfrm>
            <a:off x="4485477" y="3030656"/>
            <a:ext cx="3175372" cy="759605"/>
          </a:xfrm>
          <a:prstGeom prst="rect">
            <a:avLst/>
          </a:prstGeom>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Clr>
                <a:schemeClr val="bg1"/>
              </a:buClr>
              <a:buSzPct val="150000"/>
              <a:buNone/>
            </a:pPr>
            <a:r>
              <a:rPr lang="en-US" sz="2000" b="1" dirty="0">
                <a:latin typeface="Nirmala Text" panose="020B0502040204020203" pitchFamily="34" charset="0"/>
                <a:ea typeface="Nirmala Text" panose="020B0502040204020203" pitchFamily="34" charset="0"/>
                <a:cs typeface="Nirmala Text" panose="020B0502040204020203" pitchFamily="34" charset="0"/>
              </a:rPr>
              <a:t> Adult Learning Styles</a:t>
            </a:r>
          </a:p>
        </p:txBody>
      </p:sp>
      <p:sp>
        <p:nvSpPr>
          <p:cNvPr id="19" name="Oval 18">
            <a:extLst>
              <a:ext uri="{FF2B5EF4-FFF2-40B4-BE49-F238E27FC236}">
                <a16:creationId xmlns:a16="http://schemas.microsoft.com/office/drawing/2014/main" id="{81524FB9-C62E-414E-8342-2F5C6ACA5C58}"/>
              </a:ext>
            </a:extLst>
          </p:cNvPr>
          <p:cNvSpPr/>
          <p:nvPr/>
        </p:nvSpPr>
        <p:spPr>
          <a:xfrm>
            <a:off x="5551949" y="1922944"/>
            <a:ext cx="1020263" cy="1020263"/>
          </a:xfrm>
          <a:prstGeom prst="ellipse">
            <a:avLst/>
          </a:prstGeom>
          <a:solidFill>
            <a:schemeClr val="tx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Nirmala Text" panose="020B0502040204020203" pitchFamily="34" charset="0"/>
                <a:ea typeface="Nirmala Text" panose="020B0502040204020203" pitchFamily="34" charset="0"/>
                <a:cs typeface="Nirmala Text" panose="020B0502040204020203" pitchFamily="34" charset="0"/>
              </a:rPr>
              <a:t>2</a:t>
            </a:r>
          </a:p>
        </p:txBody>
      </p:sp>
      <p:sp>
        <p:nvSpPr>
          <p:cNvPr id="12" name="Content Placeholder 4">
            <a:extLst>
              <a:ext uri="{FF2B5EF4-FFF2-40B4-BE49-F238E27FC236}">
                <a16:creationId xmlns:a16="http://schemas.microsoft.com/office/drawing/2014/main" id="{676E3C92-C67E-4FAF-8321-809182E5501A}"/>
              </a:ext>
            </a:extLst>
          </p:cNvPr>
          <p:cNvSpPr txBox="1">
            <a:spLocks/>
          </p:cNvSpPr>
          <p:nvPr/>
        </p:nvSpPr>
        <p:spPr>
          <a:xfrm>
            <a:off x="8271742" y="3030656"/>
            <a:ext cx="3175372" cy="759605"/>
          </a:xfrm>
          <a:prstGeom prst="rect">
            <a:avLst/>
          </a:prstGeom>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Clr>
                <a:schemeClr val="bg1"/>
              </a:buClr>
              <a:buSzPct val="150000"/>
              <a:buNone/>
            </a:pPr>
            <a:r>
              <a:rPr lang="en-US" sz="2000" b="1" dirty="0">
                <a:latin typeface="Nirmala Text" panose="020B0502040204020203" pitchFamily="34" charset="0"/>
                <a:ea typeface="Nirmala Text" panose="020B0502040204020203" pitchFamily="34" charset="0"/>
                <a:cs typeface="Nirmala Text" panose="020B0502040204020203" pitchFamily="34" charset="0"/>
              </a:rPr>
              <a:t> Adult Learning Cycle</a:t>
            </a:r>
          </a:p>
        </p:txBody>
      </p:sp>
      <p:sp>
        <p:nvSpPr>
          <p:cNvPr id="15" name="Oval 14">
            <a:extLst>
              <a:ext uri="{FF2B5EF4-FFF2-40B4-BE49-F238E27FC236}">
                <a16:creationId xmlns:a16="http://schemas.microsoft.com/office/drawing/2014/main" id="{C2D841E7-1538-4DD5-A259-EBBE84A36660}"/>
              </a:ext>
            </a:extLst>
          </p:cNvPr>
          <p:cNvSpPr/>
          <p:nvPr/>
        </p:nvSpPr>
        <p:spPr>
          <a:xfrm>
            <a:off x="9338215" y="1922944"/>
            <a:ext cx="1020263" cy="1020263"/>
          </a:xfrm>
          <a:prstGeom prst="ellipse">
            <a:avLst/>
          </a:prstGeom>
          <a:solidFill>
            <a:schemeClr val="accent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Nirmala Text" panose="020B0502040204020203" pitchFamily="34" charset="0"/>
                <a:ea typeface="Nirmala Text" panose="020B0502040204020203" pitchFamily="34" charset="0"/>
                <a:cs typeface="Nirmala Text" panose="020B0502040204020203" pitchFamily="34" charset="0"/>
              </a:rPr>
              <a:t>3</a:t>
            </a:r>
          </a:p>
        </p:txBody>
      </p:sp>
    </p:spTree>
    <p:extLst>
      <p:ext uri="{BB962C8B-B14F-4D97-AF65-F5344CB8AC3E}">
        <p14:creationId xmlns:p14="http://schemas.microsoft.com/office/powerpoint/2010/main" val="4111487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E32-4166-4790-A2AC-D66C1BE8B3BD}"/>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Budget Forecast</a:t>
            </a:r>
          </a:p>
        </p:txBody>
      </p:sp>
      <p:graphicFrame>
        <p:nvGraphicFramePr>
          <p:cNvPr id="5" name="Table 4">
            <a:extLst>
              <a:ext uri="{FF2B5EF4-FFF2-40B4-BE49-F238E27FC236}">
                <a16:creationId xmlns:a16="http://schemas.microsoft.com/office/drawing/2014/main" id="{0385F2CF-B9DF-427B-9784-E6A696F9BB3C}"/>
              </a:ext>
            </a:extLst>
          </p:cNvPr>
          <p:cNvGraphicFramePr>
            <a:graphicFrameLocks noGrp="1"/>
          </p:cNvGraphicFramePr>
          <p:nvPr>
            <p:extLst>
              <p:ext uri="{D42A27DB-BD31-4B8C-83A1-F6EECF244321}">
                <p14:modId xmlns:p14="http://schemas.microsoft.com/office/powerpoint/2010/main" val="313273659"/>
              </p:ext>
            </p:extLst>
          </p:nvPr>
        </p:nvGraphicFramePr>
        <p:xfrm>
          <a:off x="-6" y="1227521"/>
          <a:ext cx="12192006" cy="5200461"/>
        </p:xfrm>
        <a:graphic>
          <a:graphicData uri="http://schemas.openxmlformats.org/drawingml/2006/table">
            <a:tbl>
              <a:tblPr firstRow="1" bandRow="1">
                <a:tableStyleId>{0505E3EF-67EA-436B-97B2-0124C06EBD24}</a:tableStyleId>
              </a:tblPr>
              <a:tblGrid>
                <a:gridCol w="1111424">
                  <a:extLst>
                    <a:ext uri="{9D8B030D-6E8A-4147-A177-3AD203B41FA5}">
                      <a16:colId xmlns:a16="http://schemas.microsoft.com/office/drawing/2014/main" val="3124437859"/>
                    </a:ext>
                  </a:extLst>
                </a:gridCol>
                <a:gridCol w="833569">
                  <a:extLst>
                    <a:ext uri="{9D8B030D-6E8A-4147-A177-3AD203B41FA5}">
                      <a16:colId xmlns:a16="http://schemas.microsoft.com/office/drawing/2014/main" val="2582885083"/>
                    </a:ext>
                  </a:extLst>
                </a:gridCol>
                <a:gridCol w="833569">
                  <a:extLst>
                    <a:ext uri="{9D8B030D-6E8A-4147-A177-3AD203B41FA5}">
                      <a16:colId xmlns:a16="http://schemas.microsoft.com/office/drawing/2014/main" val="2537342394"/>
                    </a:ext>
                  </a:extLst>
                </a:gridCol>
                <a:gridCol w="833569">
                  <a:extLst>
                    <a:ext uri="{9D8B030D-6E8A-4147-A177-3AD203B41FA5}">
                      <a16:colId xmlns:a16="http://schemas.microsoft.com/office/drawing/2014/main" val="3211459646"/>
                    </a:ext>
                  </a:extLst>
                </a:gridCol>
                <a:gridCol w="833569">
                  <a:extLst>
                    <a:ext uri="{9D8B030D-6E8A-4147-A177-3AD203B41FA5}">
                      <a16:colId xmlns:a16="http://schemas.microsoft.com/office/drawing/2014/main" val="3512987515"/>
                    </a:ext>
                  </a:extLst>
                </a:gridCol>
                <a:gridCol w="833569">
                  <a:extLst>
                    <a:ext uri="{9D8B030D-6E8A-4147-A177-3AD203B41FA5}">
                      <a16:colId xmlns:a16="http://schemas.microsoft.com/office/drawing/2014/main" val="3981493900"/>
                    </a:ext>
                  </a:extLst>
                </a:gridCol>
                <a:gridCol w="833569">
                  <a:extLst>
                    <a:ext uri="{9D8B030D-6E8A-4147-A177-3AD203B41FA5}">
                      <a16:colId xmlns:a16="http://schemas.microsoft.com/office/drawing/2014/main" val="4232681277"/>
                    </a:ext>
                  </a:extLst>
                </a:gridCol>
                <a:gridCol w="833569">
                  <a:extLst>
                    <a:ext uri="{9D8B030D-6E8A-4147-A177-3AD203B41FA5}">
                      <a16:colId xmlns:a16="http://schemas.microsoft.com/office/drawing/2014/main" val="1070460932"/>
                    </a:ext>
                  </a:extLst>
                </a:gridCol>
                <a:gridCol w="833569">
                  <a:extLst>
                    <a:ext uri="{9D8B030D-6E8A-4147-A177-3AD203B41FA5}">
                      <a16:colId xmlns:a16="http://schemas.microsoft.com/office/drawing/2014/main" val="408541248"/>
                    </a:ext>
                  </a:extLst>
                </a:gridCol>
                <a:gridCol w="833569">
                  <a:extLst>
                    <a:ext uri="{9D8B030D-6E8A-4147-A177-3AD203B41FA5}">
                      <a16:colId xmlns:a16="http://schemas.microsoft.com/office/drawing/2014/main" val="3597206519"/>
                    </a:ext>
                  </a:extLst>
                </a:gridCol>
                <a:gridCol w="833569">
                  <a:extLst>
                    <a:ext uri="{9D8B030D-6E8A-4147-A177-3AD203B41FA5}">
                      <a16:colId xmlns:a16="http://schemas.microsoft.com/office/drawing/2014/main" val="4290944507"/>
                    </a:ext>
                  </a:extLst>
                </a:gridCol>
                <a:gridCol w="833569">
                  <a:extLst>
                    <a:ext uri="{9D8B030D-6E8A-4147-A177-3AD203B41FA5}">
                      <a16:colId xmlns:a16="http://schemas.microsoft.com/office/drawing/2014/main" val="4111759898"/>
                    </a:ext>
                  </a:extLst>
                </a:gridCol>
                <a:gridCol w="833569">
                  <a:extLst>
                    <a:ext uri="{9D8B030D-6E8A-4147-A177-3AD203B41FA5}">
                      <a16:colId xmlns:a16="http://schemas.microsoft.com/office/drawing/2014/main" val="269402339"/>
                    </a:ext>
                  </a:extLst>
                </a:gridCol>
                <a:gridCol w="1077754">
                  <a:extLst>
                    <a:ext uri="{9D8B030D-6E8A-4147-A177-3AD203B41FA5}">
                      <a16:colId xmlns:a16="http://schemas.microsoft.com/office/drawing/2014/main" val="4232275467"/>
                    </a:ext>
                  </a:extLst>
                </a:gridCol>
              </a:tblGrid>
              <a:tr h="545179">
                <a:tc gridSpan="14">
                  <a:txBody>
                    <a:bodyPr/>
                    <a:lstStyle/>
                    <a:p>
                      <a:pPr algn="ctr"/>
                      <a:r>
                        <a:rPr lang="en-US" sz="18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TRAINING – 2022 PROJECTED</a:t>
                      </a:r>
                      <a:r>
                        <a:rPr lang="en-US" sz="1800" b="1" baseline="0"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 BUDGET</a:t>
                      </a:r>
                      <a:endParaRPr lang="en-US" sz="18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hMerge="1">
                  <a:txBody>
                    <a:bodyPr/>
                    <a:lstStyle/>
                    <a:p>
                      <a:pPr algn="ctr"/>
                      <a:endParaRPr lang="en-US" sz="1400" b="0" dirty="0">
                        <a:latin typeface="Source Sans Pro"/>
                        <a:cs typeface="Source Sans Pro"/>
                      </a:endParaRPr>
                    </a:p>
                  </a:txBody>
                  <a:tcPr marL="19050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lumMod val="65000"/>
                        </a:prstClr>
                      </a:solidFill>
                      <a:prstDash val="solid"/>
                      <a:round/>
                      <a:headEnd type="none" w="med" len="med"/>
                      <a:tailEnd type="none" w="med" len="med"/>
                    </a:lnB>
                    <a:solidFill>
                      <a:schemeClr val="tx2">
                        <a:lumMod val="60000"/>
                        <a:lumOff val="40000"/>
                      </a:schemeClr>
                    </a:solidFill>
                  </a:tcPr>
                </a:tc>
                <a:tc hMerge="1">
                  <a:txBody>
                    <a:bodyPr/>
                    <a:lstStyle/>
                    <a:p>
                      <a:endParaRPr lang="en-US" sz="1400" b="0" dirty="0">
                        <a:latin typeface="Source Sans Pro"/>
                        <a:cs typeface="Source Sans Pro"/>
                      </a:endParaRPr>
                    </a:p>
                  </a:txBody>
                  <a:tcPr marL="190500" anchor="ctr">
                    <a:lnL w="12700" cap="flat" cmpd="sng" algn="ctr">
                      <a:solidFill>
                        <a:prstClr val="white"/>
                      </a:solidFill>
                      <a:prstDash val="solid"/>
                      <a:round/>
                      <a:headEnd type="none" w="med" len="med"/>
                      <a:tailEnd type="none" w="med" len="med"/>
                    </a:lnL>
                    <a:lnB w="12700" cap="flat" cmpd="sng" algn="ctr">
                      <a:solidFill>
                        <a:prstClr val="white">
                          <a:lumMod val="65000"/>
                        </a:prstClr>
                      </a:solidFill>
                      <a:prstDash val="solid"/>
                      <a:round/>
                      <a:headEnd type="none" w="med" len="med"/>
                      <a:tailEnd type="none" w="med" len="med"/>
                    </a:lnB>
                    <a:solidFill>
                      <a:schemeClr val="tx2">
                        <a:lumMod val="60000"/>
                        <a:lumOff val="40000"/>
                      </a:schemeClr>
                    </a:solidFill>
                  </a:tcPr>
                </a:tc>
                <a:tc hMerge="1">
                  <a:txBody>
                    <a:bodyPr/>
                    <a:lstStyle/>
                    <a:p>
                      <a:pPr algn="ctr"/>
                      <a:endParaRPr lang="en-US" sz="1400" b="1" dirty="0">
                        <a:solidFill>
                          <a:srgbClr val="7F7F7F"/>
                        </a:solidFill>
                        <a:latin typeface="Source Sans Pro"/>
                        <a:cs typeface="Source Sans Pro"/>
                      </a:endParaRPr>
                    </a:p>
                  </a:txBody>
                  <a:tcPr marL="190500" anchor="ctr">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34020989"/>
                  </a:ext>
                </a:extLst>
              </a:tr>
              <a:tr h="509958">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Tactic</a:t>
                      </a:r>
                    </a:p>
                  </a:txBody>
                  <a:tcPr marL="63500" marR="63500" marT="38100" marB="381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Jan</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Feb</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Mar</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Apr</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May</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Jun</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Jul</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Aug</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Sept</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Oct</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Nov</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Dec</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algn="ctr"/>
                      <a:r>
                        <a:rPr lang="en-US" sz="1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Total</a:t>
                      </a:r>
                    </a:p>
                  </a:txBody>
                  <a:tcPr marL="63500" marR="635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875707085"/>
                  </a:ext>
                </a:extLst>
              </a:tr>
              <a:tr h="1228055">
                <a:tc>
                  <a:txBody>
                    <a:bodyPr/>
                    <a:lstStyle/>
                    <a:p>
                      <a:pPr algn="ctr"/>
                      <a:r>
                        <a:rPr lang="en-US" sz="40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A</a:t>
                      </a:r>
                      <a:endParaRPr lang="en-US" sz="40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20,000</a:t>
                      </a: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20,000</a:t>
                      </a: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r>
                        <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20,000</a:t>
                      </a: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bg1"/>
                        </a:solidFill>
                        <a:latin typeface="Nirmala Text" panose="020B0502040204020203" pitchFamily="34" charset="0"/>
                        <a:ea typeface="Nirmala Text" panose="020B0502040204020203" pitchFamily="34" charset="0"/>
                        <a:cs typeface="Nirmala Text" panose="020B0502040204020203" pitchFamily="34" charset="0"/>
                      </a:endParaRP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r>
                        <a:rPr lang="en-US" sz="1200" b="1"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60,000</a:t>
                      </a:r>
                    </a:p>
                  </a:txBody>
                  <a:tcPr marL="38100" marR="38100" marT="38100" marB="381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774084087"/>
                  </a:ext>
                </a:extLst>
              </a:tr>
              <a:tr h="1228055">
                <a:tc>
                  <a:txBody>
                    <a:bodyPr/>
                    <a:lstStyle/>
                    <a:p>
                      <a:pPr algn="ctr"/>
                      <a:r>
                        <a:rPr lang="en-US" sz="40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B</a:t>
                      </a:r>
                      <a:endParaRPr lang="en-US" sz="40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231383668"/>
                  </a:ext>
                </a:extLst>
              </a:tr>
              <a:tr h="1228055">
                <a:tc>
                  <a:txBody>
                    <a:bodyPr/>
                    <a:lstStyle/>
                    <a:p>
                      <a:pPr algn="ctr"/>
                      <a:r>
                        <a:rPr lang="en-US" sz="40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C</a:t>
                      </a:r>
                      <a:endParaRPr lang="en-US" sz="40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b="1" i="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algn="ctr"/>
                      <a:endParaRPr lang="en-US" sz="12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71897169"/>
                  </a:ext>
                </a:extLst>
              </a:tr>
              <a:tr h="461159">
                <a:tc>
                  <a:txBody>
                    <a:bodyPr/>
                    <a:lstStyle/>
                    <a:p>
                      <a:pPr algn="ctr"/>
                      <a:r>
                        <a:rPr lang="en-US" sz="16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Total</a:t>
                      </a:r>
                      <a:endParaRPr lang="en-US" sz="1600" b="1" i="0"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US" sz="1600" b="1" i="0" dirty="0">
                        <a:solidFill>
                          <a:srgbClr val="595959"/>
                        </a:solidFill>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dirty="0">
                        <a:latin typeface="Nirmala Text" panose="020B0502040204020203" pitchFamily="34" charset="0"/>
                        <a:ea typeface="Nirmala Text" panose="020B0502040204020203" pitchFamily="34" charset="0"/>
                        <a:cs typeface="Nirmala Text" panose="020B0502040204020203" pitchFamily="34" charset="0"/>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708733456"/>
                  </a:ext>
                </a:extLst>
              </a:tr>
            </a:tbl>
          </a:graphicData>
        </a:graphic>
      </p:graphicFrame>
    </p:spTree>
    <p:extLst>
      <p:ext uri="{BB962C8B-B14F-4D97-AF65-F5344CB8AC3E}">
        <p14:creationId xmlns:p14="http://schemas.microsoft.com/office/powerpoint/2010/main" val="963368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4972-87AD-4552-B4AB-8B991FD5FB3E}"/>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ROI Metrics</a:t>
            </a:r>
          </a:p>
        </p:txBody>
      </p:sp>
      <p:graphicFrame>
        <p:nvGraphicFramePr>
          <p:cNvPr id="4" name="Content Placeholder 4">
            <a:extLst>
              <a:ext uri="{FF2B5EF4-FFF2-40B4-BE49-F238E27FC236}">
                <a16:creationId xmlns:a16="http://schemas.microsoft.com/office/drawing/2014/main" id="{E02ED022-D3AF-4B3A-835D-6901B42EF69C}"/>
              </a:ext>
            </a:extLst>
          </p:cNvPr>
          <p:cNvGraphicFramePr>
            <a:graphicFrameLocks/>
          </p:cNvGraphicFramePr>
          <p:nvPr>
            <p:extLst>
              <p:ext uri="{D42A27DB-BD31-4B8C-83A1-F6EECF244321}">
                <p14:modId xmlns:p14="http://schemas.microsoft.com/office/powerpoint/2010/main" val="3606053450"/>
              </p:ext>
            </p:extLst>
          </p:nvPr>
        </p:nvGraphicFramePr>
        <p:xfrm>
          <a:off x="0" y="1269999"/>
          <a:ext cx="12192000" cy="4905717"/>
        </p:xfrm>
        <a:graphic>
          <a:graphicData uri="http://schemas.openxmlformats.org/drawingml/2006/table">
            <a:tbl>
              <a:tblPr firstRow="1" bandRow="1">
                <a:tableStyleId>{0505E3EF-67EA-436B-97B2-0124C06EBD24}</a:tableStyleId>
              </a:tblPr>
              <a:tblGrid>
                <a:gridCol w="5926667">
                  <a:extLst>
                    <a:ext uri="{9D8B030D-6E8A-4147-A177-3AD203B41FA5}">
                      <a16:colId xmlns:a16="http://schemas.microsoft.com/office/drawing/2014/main" val="20000"/>
                    </a:ext>
                  </a:extLst>
                </a:gridCol>
                <a:gridCol w="6265333">
                  <a:extLst>
                    <a:ext uri="{9D8B030D-6E8A-4147-A177-3AD203B41FA5}">
                      <a16:colId xmlns:a16="http://schemas.microsoft.com/office/drawing/2014/main" val="20001"/>
                    </a:ext>
                  </a:extLst>
                </a:gridCol>
              </a:tblGrid>
              <a:tr h="592128">
                <a:tc>
                  <a:txBody>
                    <a:bodyPr/>
                    <a:lstStyle/>
                    <a:p>
                      <a:pPr algn="ctr"/>
                      <a:r>
                        <a:rPr lang="en-US" sz="2000" kern="0" spc="0" baseline="0"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OPERATIONAL</a:t>
                      </a:r>
                      <a:endParaRPr lang="en-US" sz="2000" b="0" i="0" kern="0" spc="0" baseline="0"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100907" marR="100907" marT="52040" marB="520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kern="0" spc="0" baseline="0"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FINANCIAL</a:t>
                      </a:r>
                      <a:endParaRPr lang="en-US" sz="2000" b="0" i="0" kern="0" spc="0" baseline="0"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100907" marR="100907" marT="52040" marB="520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848740">
                <a:tc>
                  <a:txBody>
                    <a:bodyPr/>
                    <a:lstStyle/>
                    <a:p>
                      <a:pPr marL="285750" lvl="0" indent="-285750" algn="l">
                        <a:buFont typeface="Arial"/>
                        <a:buChar char="•"/>
                      </a:pPr>
                      <a:r>
                        <a:rPr lang="en-US" sz="14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Class size</a:t>
                      </a:r>
                    </a:p>
                    <a:p>
                      <a:pPr marL="285750" lvl="0" indent="-285750" algn="l">
                        <a:buFont typeface="Arial"/>
                        <a:buChar char="•"/>
                      </a:pPr>
                      <a:r>
                        <a:rPr lang="en-US" sz="14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Metric here</a:t>
                      </a:r>
                    </a:p>
                  </a:txBody>
                  <a:tcPr marL="190500" marR="63500" marT="38100" marB="381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marL="285750" indent="-285750" algn="l">
                        <a:buFont typeface="Arial"/>
                        <a:buChar char="•"/>
                      </a:pPr>
                      <a:r>
                        <a:rPr lang="en-US" sz="14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Cost per trainee</a:t>
                      </a:r>
                    </a:p>
                    <a:p>
                      <a:pPr marL="285750" indent="-285750" algn="l">
                        <a:buFont typeface="Arial"/>
                        <a:buChar char="•"/>
                      </a:pPr>
                      <a:r>
                        <a:rPr lang="en-US" sz="14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Text here</a:t>
                      </a:r>
                    </a:p>
                  </a:txBody>
                  <a:tcPr marL="190500" marR="100907" marT="52040" marB="5204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624215">
                <a:tc>
                  <a:txBody>
                    <a:bodyPr/>
                    <a:lstStyle/>
                    <a:p>
                      <a:pPr algn="ctr"/>
                      <a:r>
                        <a:rPr lang="en-US" sz="2000" b="1" spc="0" baseline="0"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PERFORMANCE</a:t>
                      </a:r>
                      <a:endParaRPr lang="en-US" sz="2000" b="1" i="0" spc="0" baseline="0"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127000" marR="100907" marT="52040" marB="520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spc="0" baseline="0"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rPr>
                        <a:t>CULTURAL</a:t>
                      </a:r>
                      <a:endParaRPr lang="en-US" sz="2000" b="1" i="0" spc="0" baseline="0" dirty="0">
                        <a:solidFill>
                          <a:schemeClr val="tx1"/>
                        </a:solidFill>
                        <a:effectLst/>
                        <a:latin typeface="Nirmala Text" panose="020B0502040204020203" pitchFamily="34" charset="0"/>
                        <a:ea typeface="Nirmala Text" panose="020B0502040204020203" pitchFamily="34" charset="0"/>
                        <a:cs typeface="Nirmala Text" panose="020B0502040204020203" pitchFamily="34" charset="0"/>
                      </a:endParaRPr>
                    </a:p>
                  </a:txBody>
                  <a:tcPr marL="127000" marR="100907" marT="52040" marB="520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1840634">
                <a:tc>
                  <a:txBody>
                    <a:bodyPr/>
                    <a:lstStyle/>
                    <a:p>
                      <a:pPr marL="171450" indent="-171450" algn="l">
                        <a:buFont typeface="Arial"/>
                        <a:buChar char="•"/>
                      </a:pPr>
                      <a:r>
                        <a:rPr lang="en-US" sz="14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Performance assessments</a:t>
                      </a:r>
                    </a:p>
                    <a:p>
                      <a:pPr marL="171450" indent="-171450" algn="l">
                        <a:buFont typeface="Arial"/>
                        <a:buChar char="•"/>
                      </a:pPr>
                      <a:r>
                        <a:rPr lang="en-US" sz="14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Metric here</a:t>
                      </a:r>
                    </a:p>
                  </a:txBody>
                  <a:tcPr marL="190500" marR="100907" marT="52040" marB="5204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marL="285750" indent="-285750" algn="l">
                        <a:buFont typeface="Arial"/>
                        <a:buChar char="•"/>
                      </a:pPr>
                      <a:r>
                        <a:rPr lang="en-US" sz="14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Text here</a:t>
                      </a:r>
                    </a:p>
                    <a:p>
                      <a:pPr marL="285750" indent="-285750" algn="l">
                        <a:buFont typeface="Arial"/>
                        <a:buChar char="•"/>
                      </a:pPr>
                      <a:r>
                        <a:rPr lang="en-US" sz="14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Metric here</a:t>
                      </a:r>
                    </a:p>
                  </a:txBody>
                  <a:tcPr marL="190500" marR="100907" marT="52040" marB="5204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32000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black background with many small dots&#10;&#10;Description automatically generated">
            <a:extLst>
              <a:ext uri="{FF2B5EF4-FFF2-40B4-BE49-F238E27FC236}">
                <a16:creationId xmlns:a16="http://schemas.microsoft.com/office/drawing/2014/main" id="{9371A7F0-75D0-EF64-F5CA-0E0D49936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7426" cy="6854952"/>
          </a:xfrm>
          <a:prstGeom prst="rect">
            <a:avLst/>
          </a:prstGeom>
        </p:spPr>
      </p:pic>
      <p:sp>
        <p:nvSpPr>
          <p:cNvPr id="11" name="Rectangle 10">
            <a:extLst>
              <a:ext uri="{FF2B5EF4-FFF2-40B4-BE49-F238E27FC236}">
                <a16:creationId xmlns:a16="http://schemas.microsoft.com/office/drawing/2014/main" id="{66F52F17-0846-FE6D-50FD-C6A7F2F74BE1}"/>
              </a:ext>
            </a:extLst>
          </p:cNvPr>
          <p:cNvSpPr/>
          <p:nvPr/>
        </p:nvSpPr>
        <p:spPr>
          <a:xfrm>
            <a:off x="3812" y="1989488"/>
            <a:ext cx="12192000" cy="1762038"/>
          </a:xfrm>
          <a:prstGeom prst="rect">
            <a:avLst/>
          </a:prstGeom>
          <a:gradFill>
            <a:gsLst>
              <a:gs pos="100000">
                <a:schemeClr val="tx2">
                  <a:alpha val="84000"/>
                </a:schemeClr>
              </a:gs>
              <a:gs pos="0">
                <a:schemeClr val="accent1"/>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14AD6-D527-4419-A70D-1B296FDDF876}"/>
              </a:ext>
            </a:extLst>
          </p:cNvPr>
          <p:cNvSpPr>
            <a:spLocks noGrp="1"/>
          </p:cNvSpPr>
          <p:nvPr>
            <p:ph type="title"/>
          </p:nvPr>
        </p:nvSpPr>
        <p:spPr>
          <a:xfrm>
            <a:off x="837865" y="2174809"/>
            <a:ext cx="7570694" cy="1055334"/>
          </a:xfrm>
        </p:spPr>
        <p:txBody>
          <a:bodyPr>
            <a:normAutofit/>
          </a:bodyPr>
          <a:lstStyle/>
          <a:p>
            <a:r>
              <a:rPr lang="en-US" sz="4200" b="1" dirty="0">
                <a:latin typeface="Nirmala Text" panose="020B0502040204020203" pitchFamily="34" charset="0"/>
                <a:cs typeface="Nirmala Text" panose="020B0502040204020203" pitchFamily="34" charset="0"/>
              </a:rPr>
              <a:t>Virtual Training Review Plan</a:t>
            </a:r>
          </a:p>
        </p:txBody>
      </p:sp>
      <p:sp>
        <p:nvSpPr>
          <p:cNvPr id="3" name="Content Placeholder 2">
            <a:extLst>
              <a:ext uri="{FF2B5EF4-FFF2-40B4-BE49-F238E27FC236}">
                <a16:creationId xmlns:a16="http://schemas.microsoft.com/office/drawing/2014/main" id="{B0418152-4627-429A-8497-70C1928B15B6}"/>
              </a:ext>
            </a:extLst>
          </p:cNvPr>
          <p:cNvSpPr>
            <a:spLocks noGrp="1"/>
          </p:cNvSpPr>
          <p:nvPr>
            <p:ph idx="1"/>
          </p:nvPr>
        </p:nvSpPr>
        <p:spPr>
          <a:xfrm>
            <a:off x="1685029" y="3091946"/>
            <a:ext cx="5876365" cy="535912"/>
          </a:xfrm>
        </p:spPr>
        <p:txBody>
          <a:bodyPr>
            <a:normAutofit/>
          </a:bodyPr>
          <a:lstStyle/>
          <a:p>
            <a:pPr marL="0" indent="0">
              <a:buNone/>
            </a:pPr>
            <a:r>
              <a:rPr lang="en-US" sz="2400" i="1" dirty="0">
                <a:latin typeface="Nirmala Text" panose="020B0502040204020203" pitchFamily="34" charset="0"/>
                <a:ea typeface="Nirmala Text" panose="020B0502040204020203" pitchFamily="34" charset="0"/>
                <a:cs typeface="Nirmala Text" panose="020B0502040204020203" pitchFamily="34" charset="0"/>
              </a:rPr>
              <a:t>Subhead goes here</a:t>
            </a:r>
          </a:p>
        </p:txBody>
      </p:sp>
      <p:sp>
        <p:nvSpPr>
          <p:cNvPr id="8" name="Rectangle 7">
            <a:extLst>
              <a:ext uri="{FF2B5EF4-FFF2-40B4-BE49-F238E27FC236}">
                <a16:creationId xmlns:a16="http://schemas.microsoft.com/office/drawing/2014/main" id="{DD9CC29B-2702-400E-AB8C-11B45295E250}"/>
              </a:ext>
            </a:extLst>
          </p:cNvPr>
          <p:cNvSpPr/>
          <p:nvPr/>
        </p:nvSpPr>
        <p:spPr>
          <a:xfrm>
            <a:off x="9915518" y="416859"/>
            <a:ext cx="1763598" cy="12666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Your Logo Here</a:t>
            </a:r>
          </a:p>
        </p:txBody>
      </p:sp>
      <p:sp>
        <p:nvSpPr>
          <p:cNvPr id="12" name="TextBox 11">
            <a:extLst>
              <a:ext uri="{FF2B5EF4-FFF2-40B4-BE49-F238E27FC236}">
                <a16:creationId xmlns:a16="http://schemas.microsoft.com/office/drawing/2014/main" id="{79062D47-78AC-4240-9DC1-E37E7F2D54C2}"/>
              </a:ext>
            </a:extLst>
          </p:cNvPr>
          <p:cNvSpPr txBox="1"/>
          <p:nvPr/>
        </p:nvSpPr>
        <p:spPr>
          <a:xfrm>
            <a:off x="313094" y="5955831"/>
            <a:ext cx="1235529" cy="600164"/>
          </a:xfrm>
          <a:prstGeom prst="rect">
            <a:avLst/>
          </a:prstGeom>
          <a:noFill/>
        </p:spPr>
        <p:txBody>
          <a:bodyPr wrap="square" rtlCol="0">
            <a:spAutoFit/>
          </a:bodyPr>
          <a:lstStyle/>
          <a:p>
            <a:r>
              <a:rPr lang="en-US" sz="1100" dirty="0">
                <a:latin typeface="Nirmala Text" panose="020B0502040204020203" pitchFamily="34" charset="0"/>
                <a:ea typeface="Nirmala Text" panose="020B0502040204020203" pitchFamily="34" charset="0"/>
                <a:cs typeface="Nirmala Text" panose="020B0502040204020203" pitchFamily="34" charset="0"/>
              </a:rPr>
              <a:t>Lorem ipsum</a:t>
            </a:r>
          </a:p>
          <a:p>
            <a:r>
              <a:rPr lang="en-US" sz="1100" dirty="0">
                <a:latin typeface="Nirmala Text" panose="020B0502040204020203" pitchFamily="34" charset="0"/>
                <a:ea typeface="Nirmala Text" panose="020B0502040204020203" pitchFamily="34" charset="0"/>
                <a:cs typeface="Nirmala Text" panose="020B0502040204020203" pitchFamily="34" charset="0"/>
              </a:rPr>
              <a:t>Dolor</a:t>
            </a:r>
          </a:p>
          <a:p>
            <a:r>
              <a:rPr lang="en-US" sz="1100" dirty="0">
                <a:latin typeface="Nirmala Text" panose="020B0502040204020203" pitchFamily="34" charset="0"/>
                <a:ea typeface="Nirmala Text" panose="020B0502040204020203" pitchFamily="34" charset="0"/>
                <a:cs typeface="Nirmala Text" panose="020B0502040204020203" pitchFamily="34" charset="0"/>
              </a:rPr>
              <a:t>Sit </a:t>
            </a:r>
            <a:r>
              <a:rPr lang="en-US" sz="1100" dirty="0" err="1">
                <a:latin typeface="Nirmala Text" panose="020B0502040204020203" pitchFamily="34" charset="0"/>
                <a:ea typeface="Nirmala Text" panose="020B0502040204020203" pitchFamily="34" charset="0"/>
                <a:cs typeface="Nirmala Text" panose="020B0502040204020203" pitchFamily="34" charset="0"/>
              </a:rPr>
              <a:t>amet</a:t>
            </a:r>
            <a:r>
              <a:rPr lang="en-US" sz="1100" dirty="0">
                <a:solidFill>
                  <a:schemeClr val="bg1"/>
                </a:solidFill>
                <a:latin typeface="Nirmala Text" panose="020B0502040204020203" pitchFamily="34" charset="0"/>
                <a:ea typeface="Nirmala Text" panose="020B0502040204020203" pitchFamily="34" charset="0"/>
                <a:cs typeface="Nirmala Text" panose="020B0502040204020203" pitchFamily="34" charset="0"/>
              </a:rPr>
              <a:t>.</a:t>
            </a:r>
          </a:p>
        </p:txBody>
      </p:sp>
      <p:sp>
        <p:nvSpPr>
          <p:cNvPr id="14" name="Rectangle 13">
            <a:extLst>
              <a:ext uri="{FF2B5EF4-FFF2-40B4-BE49-F238E27FC236}">
                <a16:creationId xmlns:a16="http://schemas.microsoft.com/office/drawing/2014/main" id="{3F456846-C14F-98E5-EC4A-9CA82A968241}"/>
              </a:ext>
            </a:extLst>
          </p:cNvPr>
          <p:cNvSpPr/>
          <p:nvPr/>
        </p:nvSpPr>
        <p:spPr>
          <a:xfrm rot="5400000">
            <a:off x="6342542" y="-1787658"/>
            <a:ext cx="154844" cy="1155169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407C7C-06D7-E9A4-9E79-79D16AAA7DBB}"/>
              </a:ext>
            </a:extLst>
          </p:cNvPr>
          <p:cNvSpPr/>
          <p:nvPr/>
        </p:nvSpPr>
        <p:spPr>
          <a:xfrm rot="5400000">
            <a:off x="6178937" y="-2110504"/>
            <a:ext cx="154845" cy="118789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788A541-ED33-6B6E-E3DB-621FBE8A2B68}"/>
              </a:ext>
            </a:extLst>
          </p:cNvPr>
          <p:cNvGrpSpPr/>
          <p:nvPr/>
        </p:nvGrpSpPr>
        <p:grpSpPr>
          <a:xfrm rot="466626">
            <a:off x="9622569" y="2566704"/>
            <a:ext cx="2206398" cy="2206398"/>
            <a:chOff x="9855680" y="0"/>
            <a:chExt cx="2336320" cy="2336320"/>
          </a:xfrm>
        </p:grpSpPr>
        <p:pic>
          <p:nvPicPr>
            <p:cNvPr id="6" name="Picture 5">
              <a:extLst>
                <a:ext uri="{FF2B5EF4-FFF2-40B4-BE49-F238E27FC236}">
                  <a16:creationId xmlns:a16="http://schemas.microsoft.com/office/drawing/2014/main" id="{AF1F9094-3336-6B85-BA2A-397129206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680" y="0"/>
              <a:ext cx="2336320" cy="2336320"/>
            </a:xfrm>
            <a:prstGeom prst="rect">
              <a:avLst/>
            </a:prstGeom>
          </p:spPr>
        </p:pic>
        <p:sp>
          <p:nvSpPr>
            <p:cNvPr id="7" name="TextBox 6">
              <a:extLst>
                <a:ext uri="{FF2B5EF4-FFF2-40B4-BE49-F238E27FC236}">
                  <a16:creationId xmlns:a16="http://schemas.microsoft.com/office/drawing/2014/main" id="{87C3FD37-21F9-94E4-EAC0-BE3F953CE06C}"/>
                </a:ext>
              </a:extLst>
            </p:cNvPr>
            <p:cNvSpPr txBox="1"/>
            <p:nvPr/>
          </p:nvSpPr>
          <p:spPr>
            <a:xfrm>
              <a:off x="10147810" y="958238"/>
              <a:ext cx="1788453" cy="521440"/>
            </a:xfrm>
            <a:prstGeom prst="rect">
              <a:avLst/>
            </a:prstGeom>
            <a:noFill/>
          </p:spPr>
          <p:txBody>
            <a:bodyPr wrap="square" rtlCol="0">
              <a:spAutoFit/>
            </a:bodyPr>
            <a:lstStyle/>
            <a:p>
              <a:pPr algn="ctr"/>
              <a:r>
                <a:rPr lang="en-US" sz="1300" dirty="0">
                  <a:solidFill>
                    <a:schemeClr val="bg1">
                      <a:lumMod val="50000"/>
                    </a:schemeClr>
                  </a:solidFill>
                  <a:latin typeface="Nirmala Text" panose="020B0502040204020203" pitchFamily="34" charset="0"/>
                  <a:ea typeface="Nirmala Text" panose="020B0502040204020203" pitchFamily="34" charset="0"/>
                  <a:cs typeface="Nirmala Text" panose="020B0502040204020203" pitchFamily="34" charset="0"/>
                </a:rPr>
                <a:t>Great for Virtual Training Planning!</a:t>
              </a:r>
            </a:p>
          </p:txBody>
        </p:sp>
      </p:grpSp>
    </p:spTree>
    <p:extLst>
      <p:ext uri="{BB962C8B-B14F-4D97-AF65-F5344CB8AC3E}">
        <p14:creationId xmlns:p14="http://schemas.microsoft.com/office/powerpoint/2010/main" val="1387473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and black background with many small dots&#10;&#10;Description automatically generated">
            <a:extLst>
              <a:ext uri="{FF2B5EF4-FFF2-40B4-BE49-F238E27FC236}">
                <a16:creationId xmlns:a16="http://schemas.microsoft.com/office/drawing/2014/main" id="{381252CF-652D-02A5-4625-080F461EE508}"/>
              </a:ext>
            </a:extLst>
          </p:cNvPr>
          <p:cNvPicPr>
            <a:picLocks noChangeAspect="1"/>
          </p:cNvPicPr>
          <p:nvPr/>
        </p:nvPicPr>
        <p:blipFill>
          <a:blip r:embed="rId2">
            <a:alphaModFix amt="81000"/>
            <a:extLst>
              <a:ext uri="{28A0092B-C50C-407E-A947-70E740481C1C}">
                <a14:useLocalDpi xmlns:a14="http://schemas.microsoft.com/office/drawing/2010/main" val="0"/>
              </a:ext>
            </a:extLst>
          </a:blip>
          <a:srcRect t="17785" b="4639"/>
          <a:stretch/>
        </p:blipFill>
        <p:spPr>
          <a:xfrm flipH="1">
            <a:off x="0" y="1540250"/>
            <a:ext cx="12197426" cy="5317749"/>
          </a:xfrm>
          <a:prstGeom prst="rect">
            <a:avLst/>
          </a:prstGeom>
        </p:spPr>
      </p:pic>
      <p:graphicFrame>
        <p:nvGraphicFramePr>
          <p:cNvPr id="4" name="Content Placeholder 4">
            <a:extLst>
              <a:ext uri="{FF2B5EF4-FFF2-40B4-BE49-F238E27FC236}">
                <a16:creationId xmlns:a16="http://schemas.microsoft.com/office/drawing/2014/main" id="{56C4D497-72BC-45B4-B68E-3CF7B8A00B1F}"/>
              </a:ext>
            </a:extLst>
          </p:cNvPr>
          <p:cNvGraphicFramePr>
            <a:graphicFrameLocks/>
          </p:cNvGraphicFramePr>
          <p:nvPr>
            <p:extLst>
              <p:ext uri="{D42A27DB-BD31-4B8C-83A1-F6EECF244321}">
                <p14:modId xmlns:p14="http://schemas.microsoft.com/office/powerpoint/2010/main" val="3818943197"/>
              </p:ext>
            </p:extLst>
          </p:nvPr>
        </p:nvGraphicFramePr>
        <p:xfrm>
          <a:off x="0" y="1540250"/>
          <a:ext cx="12198927" cy="3777500"/>
        </p:xfrm>
        <a:graphic>
          <a:graphicData uri="http://schemas.openxmlformats.org/drawingml/2006/table">
            <a:tbl>
              <a:tblPr firstRow="1" bandRow="1">
                <a:tableStyleId>{1FECB4D8-DB02-4DC6-A0A2-4F2EBAE1DC90}</a:tableStyleId>
              </a:tblPr>
              <a:tblGrid>
                <a:gridCol w="1724891">
                  <a:extLst>
                    <a:ext uri="{9D8B030D-6E8A-4147-A177-3AD203B41FA5}">
                      <a16:colId xmlns:a16="http://schemas.microsoft.com/office/drawing/2014/main" val="20000"/>
                    </a:ext>
                  </a:extLst>
                </a:gridCol>
                <a:gridCol w="2982191">
                  <a:extLst>
                    <a:ext uri="{9D8B030D-6E8A-4147-A177-3AD203B41FA5}">
                      <a16:colId xmlns:a16="http://schemas.microsoft.com/office/drawing/2014/main" val="20001"/>
                    </a:ext>
                  </a:extLst>
                </a:gridCol>
                <a:gridCol w="3584863">
                  <a:extLst>
                    <a:ext uri="{9D8B030D-6E8A-4147-A177-3AD203B41FA5}">
                      <a16:colId xmlns:a16="http://schemas.microsoft.com/office/drawing/2014/main" val="20002"/>
                    </a:ext>
                  </a:extLst>
                </a:gridCol>
                <a:gridCol w="3906982">
                  <a:extLst>
                    <a:ext uri="{9D8B030D-6E8A-4147-A177-3AD203B41FA5}">
                      <a16:colId xmlns:a16="http://schemas.microsoft.com/office/drawing/2014/main" val="20003"/>
                    </a:ext>
                  </a:extLst>
                </a:gridCol>
              </a:tblGrid>
              <a:tr h="507303">
                <a:tc>
                  <a:txBody>
                    <a:bodyPr/>
                    <a:lstStyle/>
                    <a:p>
                      <a:pPr algn="ctr"/>
                      <a:r>
                        <a:rPr lang="en-US" b="1" dirty="0"/>
                        <a:t>Dates</a:t>
                      </a:r>
                      <a:endParaRPr lang="en-US" b="1" dirty="0">
                        <a:latin typeface="+mn-lt"/>
                        <a:cs typeface="Source Sans Pro"/>
                      </a:endParaRP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1" dirty="0"/>
                        <a:t>Pillars of Training</a:t>
                      </a:r>
                      <a:endParaRPr lang="en-US" b="1" dirty="0">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Activities to Be Completed</a:t>
                      </a:r>
                      <a:endParaRPr lang="en-US" b="1" dirty="0">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b="1" dirty="0"/>
                        <a:t>Delivery System/Communication</a:t>
                      </a:r>
                      <a:endParaRPr lang="en-US" b="1" dirty="0">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67171">
                <a:tc>
                  <a:txBody>
                    <a:bodyPr/>
                    <a:lstStyle/>
                    <a:p>
                      <a:endParaRPr lang="en-US" sz="1200" b="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b="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b="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b="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67171">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67171">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467171">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671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467171">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467171">
                <a:tc>
                  <a:txBody>
                    <a:bodyPr/>
                    <a:lstStyle/>
                    <a:p>
                      <a:endParaRPr lang="en-US" sz="1200" dirty="0">
                        <a:solidFill>
                          <a:schemeClr val="tx1"/>
                        </a:solidFill>
                        <a:latin typeface="+mn-lt"/>
                        <a:cs typeface="Source Sans Pro"/>
                      </a:endParaRPr>
                    </a:p>
                  </a:txBody>
                  <a:tcPr marL="190500" anchor="ctr">
                    <a:lnL w="12700" cap="flat" cmpd="sng" algn="ctr">
                      <a:no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sz="1200" dirty="0">
                        <a:solidFill>
                          <a:schemeClr val="tx1"/>
                        </a:solidFill>
                        <a:latin typeface="+mn-lt"/>
                        <a:cs typeface="Source Sans Pro"/>
                      </a:endParaRPr>
                    </a:p>
                  </a:txBody>
                  <a:tcPr marL="190500" anchor="ctr">
                    <a:lnL w="12700" cap="flat" cmpd="sng" algn="ctr">
                      <a:solidFill>
                        <a:schemeClr val="bg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bl>
          </a:graphicData>
        </a:graphic>
      </p:graphicFrame>
      <p:sp>
        <p:nvSpPr>
          <p:cNvPr id="7" name="Title 1">
            <a:extLst>
              <a:ext uri="{FF2B5EF4-FFF2-40B4-BE49-F238E27FC236}">
                <a16:creationId xmlns:a16="http://schemas.microsoft.com/office/drawing/2014/main" id="{FED680DA-C3F9-DEBA-3A0D-283A2E10CFD8}"/>
              </a:ext>
            </a:extLst>
          </p:cNvPr>
          <p:cNvSpPr txBox="1">
            <a:spLocks/>
          </p:cNvSpPr>
          <p:nvPr/>
        </p:nvSpPr>
        <p:spPr>
          <a:xfrm>
            <a:off x="268139" y="-3464"/>
            <a:ext cx="11082196" cy="12222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SemiBold" panose="00000700000000000000" pitchFamily="2" charset="0"/>
                <a:ea typeface="+mj-ea"/>
                <a:cs typeface="Poppins SemiBold" panose="00000700000000000000" pitchFamily="2" charset="0"/>
              </a:defRPr>
            </a:lvl1p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Fast Start Home Study Training Plan</a:t>
            </a:r>
          </a:p>
        </p:txBody>
      </p:sp>
    </p:spTree>
    <p:extLst>
      <p:ext uri="{BB962C8B-B14F-4D97-AF65-F5344CB8AC3E}">
        <p14:creationId xmlns:p14="http://schemas.microsoft.com/office/powerpoint/2010/main" val="2564350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2" name="Picture 1" descr="A blue and black background with many small dots&#10;&#10;Description automatically generated">
            <a:extLst>
              <a:ext uri="{FF2B5EF4-FFF2-40B4-BE49-F238E27FC236}">
                <a16:creationId xmlns:a16="http://schemas.microsoft.com/office/drawing/2014/main" id="{A78A3CD4-7DE2-BC91-49EE-43D2A239F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7426" cy="6854952"/>
          </a:xfrm>
          <a:prstGeom prst="rect">
            <a:avLst/>
          </a:prstGeom>
        </p:spPr>
      </p:pic>
      <p:grpSp>
        <p:nvGrpSpPr>
          <p:cNvPr id="26" name="Group 25">
            <a:extLst>
              <a:ext uri="{FF2B5EF4-FFF2-40B4-BE49-F238E27FC236}">
                <a16:creationId xmlns:a16="http://schemas.microsoft.com/office/drawing/2014/main" id="{D1613484-F914-4C7F-B2FB-ECF85DF6F9A2}"/>
              </a:ext>
            </a:extLst>
          </p:cNvPr>
          <p:cNvGrpSpPr/>
          <p:nvPr/>
        </p:nvGrpSpPr>
        <p:grpSpPr>
          <a:xfrm>
            <a:off x="141007" y="718013"/>
            <a:ext cx="11909985" cy="5383647"/>
            <a:chOff x="632535" y="753594"/>
            <a:chExt cx="10738617" cy="4854155"/>
          </a:xfrm>
        </p:grpSpPr>
        <p:sp>
          <p:nvSpPr>
            <p:cNvPr id="27" name="Arrow: Pentagon 26">
              <a:extLst>
                <a:ext uri="{FF2B5EF4-FFF2-40B4-BE49-F238E27FC236}">
                  <a16:creationId xmlns:a16="http://schemas.microsoft.com/office/drawing/2014/main" id="{4843F2F9-9D10-4AA6-934F-A2E0835E0BCC}"/>
                </a:ext>
              </a:extLst>
            </p:cNvPr>
            <p:cNvSpPr/>
            <p:nvPr/>
          </p:nvSpPr>
          <p:spPr>
            <a:xfrm flipH="1">
              <a:off x="632535" y="3968927"/>
              <a:ext cx="2292941" cy="830997"/>
            </a:xfrm>
            <a:prstGeom prst="homePlate">
              <a:avLst>
                <a:gd name="adj" fmla="val 4174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Day 10</a:t>
              </a:r>
            </a:p>
          </p:txBody>
        </p:sp>
        <p:sp>
          <p:nvSpPr>
            <p:cNvPr id="28" name="Arrow: Pentagon 27">
              <a:extLst>
                <a:ext uri="{FF2B5EF4-FFF2-40B4-BE49-F238E27FC236}">
                  <a16:creationId xmlns:a16="http://schemas.microsoft.com/office/drawing/2014/main" id="{25BEC380-05DE-493B-B895-83FEA0B5B372}"/>
                </a:ext>
              </a:extLst>
            </p:cNvPr>
            <p:cNvSpPr/>
            <p:nvPr/>
          </p:nvSpPr>
          <p:spPr>
            <a:xfrm flipH="1">
              <a:off x="2377289" y="3968928"/>
              <a:ext cx="2292941" cy="830997"/>
            </a:xfrm>
            <a:prstGeom prst="homePlate">
              <a:avLst>
                <a:gd name="adj" fmla="val 4174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Day 9</a:t>
              </a:r>
            </a:p>
          </p:txBody>
        </p:sp>
        <p:sp>
          <p:nvSpPr>
            <p:cNvPr id="29" name="Arrow: Pentagon 28">
              <a:extLst>
                <a:ext uri="{FF2B5EF4-FFF2-40B4-BE49-F238E27FC236}">
                  <a16:creationId xmlns:a16="http://schemas.microsoft.com/office/drawing/2014/main" id="{271CD4B1-CE61-4A14-8094-4A2EC88EB385}"/>
                </a:ext>
              </a:extLst>
            </p:cNvPr>
            <p:cNvSpPr/>
            <p:nvPr/>
          </p:nvSpPr>
          <p:spPr>
            <a:xfrm flipH="1">
              <a:off x="4247584" y="3968928"/>
              <a:ext cx="2292941" cy="830997"/>
            </a:xfrm>
            <a:prstGeom prst="homePlate">
              <a:avLst>
                <a:gd name="adj" fmla="val 4174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Day 8</a:t>
              </a:r>
            </a:p>
          </p:txBody>
        </p:sp>
        <p:sp>
          <p:nvSpPr>
            <p:cNvPr id="30" name="Arrow: Pentagon 29">
              <a:extLst>
                <a:ext uri="{FF2B5EF4-FFF2-40B4-BE49-F238E27FC236}">
                  <a16:creationId xmlns:a16="http://schemas.microsoft.com/office/drawing/2014/main" id="{9A196B3F-8D1C-4A60-B126-F6F6FAA64F69}"/>
                </a:ext>
              </a:extLst>
            </p:cNvPr>
            <p:cNvSpPr/>
            <p:nvPr/>
          </p:nvSpPr>
          <p:spPr>
            <a:xfrm flipH="1">
              <a:off x="6172048" y="3968928"/>
              <a:ext cx="2292941" cy="830997"/>
            </a:xfrm>
            <a:prstGeom prst="homePlate">
              <a:avLst>
                <a:gd name="adj" fmla="val 4174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Day 7</a:t>
              </a:r>
            </a:p>
          </p:txBody>
        </p:sp>
        <p:sp>
          <p:nvSpPr>
            <p:cNvPr id="31" name="Arrow: Pentagon 30">
              <a:extLst>
                <a:ext uri="{FF2B5EF4-FFF2-40B4-BE49-F238E27FC236}">
                  <a16:creationId xmlns:a16="http://schemas.microsoft.com/office/drawing/2014/main" id="{04400771-5362-460E-8B64-71FAA2CB7F70}"/>
                </a:ext>
              </a:extLst>
            </p:cNvPr>
            <p:cNvSpPr/>
            <p:nvPr/>
          </p:nvSpPr>
          <p:spPr>
            <a:xfrm flipH="1">
              <a:off x="8042343" y="3968928"/>
              <a:ext cx="2292941" cy="830997"/>
            </a:xfrm>
            <a:prstGeom prst="homePlate">
              <a:avLst>
                <a:gd name="adj" fmla="val 4174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Day 6</a:t>
              </a:r>
            </a:p>
          </p:txBody>
        </p:sp>
        <p:sp>
          <p:nvSpPr>
            <p:cNvPr id="32" name="Arrow: U-Turn 31">
              <a:extLst>
                <a:ext uri="{FF2B5EF4-FFF2-40B4-BE49-F238E27FC236}">
                  <a16:creationId xmlns:a16="http://schemas.microsoft.com/office/drawing/2014/main" id="{09A41D45-0121-4033-B17A-15A63DA12509}"/>
                </a:ext>
              </a:extLst>
            </p:cNvPr>
            <p:cNvSpPr/>
            <p:nvPr/>
          </p:nvSpPr>
          <p:spPr>
            <a:xfrm rot="5400000">
              <a:off x="8759980" y="2295812"/>
              <a:ext cx="3150609" cy="2071734"/>
            </a:xfrm>
            <a:prstGeom prst="uturnArrow">
              <a:avLst>
                <a:gd name="adj1" fmla="val 40461"/>
                <a:gd name="adj2" fmla="val 25000"/>
                <a:gd name="adj3" fmla="val 25000"/>
                <a:gd name="adj4" fmla="val 43750"/>
                <a:gd name="adj5" fmla="val 75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33" name="Arrow: Pentagon 32">
              <a:extLst>
                <a:ext uri="{FF2B5EF4-FFF2-40B4-BE49-F238E27FC236}">
                  <a16:creationId xmlns:a16="http://schemas.microsoft.com/office/drawing/2014/main" id="{A9E35475-E7C0-4FBD-A258-2EB45AD7BDEB}"/>
                </a:ext>
              </a:extLst>
            </p:cNvPr>
            <p:cNvSpPr/>
            <p:nvPr/>
          </p:nvSpPr>
          <p:spPr>
            <a:xfrm>
              <a:off x="7630562" y="1756373"/>
              <a:ext cx="2163778" cy="830997"/>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Day 5</a:t>
              </a:r>
            </a:p>
          </p:txBody>
        </p:sp>
        <p:sp>
          <p:nvSpPr>
            <p:cNvPr id="34" name="Arrow: Pentagon 33">
              <a:extLst>
                <a:ext uri="{FF2B5EF4-FFF2-40B4-BE49-F238E27FC236}">
                  <a16:creationId xmlns:a16="http://schemas.microsoft.com/office/drawing/2014/main" id="{F9105814-5D13-4150-BFF6-244478E56110}"/>
                </a:ext>
              </a:extLst>
            </p:cNvPr>
            <p:cNvSpPr/>
            <p:nvPr/>
          </p:nvSpPr>
          <p:spPr>
            <a:xfrm>
              <a:off x="5939072" y="1756373"/>
              <a:ext cx="2163778" cy="830997"/>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Day 4</a:t>
              </a:r>
            </a:p>
          </p:txBody>
        </p:sp>
        <p:sp>
          <p:nvSpPr>
            <p:cNvPr id="35" name="Arrow: Pentagon 34">
              <a:extLst>
                <a:ext uri="{FF2B5EF4-FFF2-40B4-BE49-F238E27FC236}">
                  <a16:creationId xmlns:a16="http://schemas.microsoft.com/office/drawing/2014/main" id="{622A5688-0B31-4A1C-ADFB-9E658CB3CAA3}"/>
                </a:ext>
              </a:extLst>
            </p:cNvPr>
            <p:cNvSpPr/>
            <p:nvPr/>
          </p:nvSpPr>
          <p:spPr>
            <a:xfrm>
              <a:off x="4247584" y="1756373"/>
              <a:ext cx="2163778" cy="830997"/>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Day 3</a:t>
              </a:r>
            </a:p>
          </p:txBody>
        </p:sp>
        <p:sp>
          <p:nvSpPr>
            <p:cNvPr id="36" name="Arrow: Pentagon 35">
              <a:extLst>
                <a:ext uri="{FF2B5EF4-FFF2-40B4-BE49-F238E27FC236}">
                  <a16:creationId xmlns:a16="http://schemas.microsoft.com/office/drawing/2014/main" id="{06F4EE8F-5C05-4E33-8766-A9DC1074B678}"/>
                </a:ext>
              </a:extLst>
            </p:cNvPr>
            <p:cNvSpPr/>
            <p:nvPr/>
          </p:nvSpPr>
          <p:spPr>
            <a:xfrm>
              <a:off x="2578728" y="1756373"/>
              <a:ext cx="2163778" cy="830997"/>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Day 2</a:t>
              </a:r>
            </a:p>
          </p:txBody>
        </p:sp>
        <p:sp>
          <p:nvSpPr>
            <p:cNvPr id="37" name="Arrow: Pentagon 36">
              <a:extLst>
                <a:ext uri="{FF2B5EF4-FFF2-40B4-BE49-F238E27FC236}">
                  <a16:creationId xmlns:a16="http://schemas.microsoft.com/office/drawing/2014/main" id="{30A31045-2A8A-43DE-A3DE-4BF273D52674}"/>
                </a:ext>
              </a:extLst>
            </p:cNvPr>
            <p:cNvSpPr/>
            <p:nvPr/>
          </p:nvSpPr>
          <p:spPr>
            <a:xfrm>
              <a:off x="887239" y="1756373"/>
              <a:ext cx="2163778" cy="830997"/>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Nirmala Text" panose="020B0502040204020203" pitchFamily="34" charset="0"/>
                  <a:ea typeface="Nirmala Text" panose="020B0502040204020203" pitchFamily="34" charset="0"/>
                  <a:cs typeface="Nirmala Text" panose="020B0502040204020203" pitchFamily="34" charset="0"/>
                </a:rPr>
                <a:t>Day 1</a:t>
              </a:r>
            </a:p>
          </p:txBody>
        </p:sp>
        <p:sp>
          <p:nvSpPr>
            <p:cNvPr id="38" name="TextBox 37">
              <a:extLst>
                <a:ext uri="{FF2B5EF4-FFF2-40B4-BE49-F238E27FC236}">
                  <a16:creationId xmlns:a16="http://schemas.microsoft.com/office/drawing/2014/main" id="{96FECD33-2E8B-48BF-8E90-08C0F487C1FF}"/>
                </a:ext>
              </a:extLst>
            </p:cNvPr>
            <p:cNvSpPr txBox="1"/>
            <p:nvPr/>
          </p:nvSpPr>
          <p:spPr>
            <a:xfrm>
              <a:off x="885736" y="1117242"/>
              <a:ext cx="1711578" cy="457885"/>
            </a:xfrm>
            <a:prstGeom prst="rect">
              <a:avLst/>
            </a:prstGeom>
            <a:noFill/>
          </p:spPr>
          <p:txBody>
            <a:bodyPr wrap="none" rtlCol="0">
              <a:spAutoFit/>
            </a:bodyPr>
            <a:lstStyle/>
            <a:p>
              <a:pPr algn="ctr"/>
              <a:r>
                <a:rPr lang="en-US" sz="1400" b="1" dirty="0">
                  <a:latin typeface="Nirmala Text" panose="020B0502040204020203" pitchFamily="34" charset="0"/>
                  <a:ea typeface="Nirmala Text" panose="020B0502040204020203" pitchFamily="34" charset="0"/>
                  <a:cs typeface="Nirmala Text" panose="020B0502040204020203" pitchFamily="34" charset="0"/>
                </a:rPr>
                <a:t>Headline Goes Here</a:t>
              </a:r>
            </a:p>
            <a:p>
              <a:pPr algn="ctr"/>
              <a:r>
                <a:rPr lang="en-US" sz="13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Content text goes here.</a:t>
              </a:r>
            </a:p>
          </p:txBody>
        </p:sp>
        <p:sp>
          <p:nvSpPr>
            <p:cNvPr id="39" name="TextBox 38">
              <a:extLst>
                <a:ext uri="{FF2B5EF4-FFF2-40B4-BE49-F238E27FC236}">
                  <a16:creationId xmlns:a16="http://schemas.microsoft.com/office/drawing/2014/main" id="{A8F2489B-133F-4A77-9F29-F6DF03E25E76}"/>
                </a:ext>
              </a:extLst>
            </p:cNvPr>
            <p:cNvSpPr txBox="1"/>
            <p:nvPr/>
          </p:nvSpPr>
          <p:spPr>
            <a:xfrm>
              <a:off x="2599692" y="753594"/>
              <a:ext cx="1711578" cy="457885"/>
            </a:xfrm>
            <a:prstGeom prst="rect">
              <a:avLst/>
            </a:prstGeom>
            <a:noFill/>
          </p:spPr>
          <p:txBody>
            <a:bodyPr wrap="none" rtlCol="0">
              <a:spAutoFit/>
            </a:bodyPr>
            <a:lstStyle/>
            <a:p>
              <a:pPr lvl="0" algn="ctr"/>
              <a:r>
                <a:rPr lang="en-US" sz="1400" b="1" dirty="0">
                  <a:latin typeface="Nirmala Text" panose="020B0502040204020203" pitchFamily="34" charset="0"/>
                  <a:ea typeface="Nirmala Text" panose="020B0502040204020203" pitchFamily="34" charset="0"/>
                  <a:cs typeface="Nirmala Text" panose="020B0502040204020203" pitchFamily="34" charset="0"/>
                </a:rPr>
                <a:t>Headline Goes Here</a:t>
              </a:r>
            </a:p>
            <a:p>
              <a:pPr lvl="0" algn="ctr"/>
              <a:r>
                <a:rPr lang="en-US" sz="1300" dirty="0">
                  <a:latin typeface="Nirmala Text" panose="020B0502040204020203" pitchFamily="34" charset="0"/>
                  <a:ea typeface="Nirmala Text" panose="020B0502040204020203" pitchFamily="34" charset="0"/>
                  <a:cs typeface="Nirmala Text" panose="020B0502040204020203" pitchFamily="34" charset="0"/>
                </a:rPr>
                <a:t>Content text goes here.</a:t>
              </a:r>
            </a:p>
          </p:txBody>
        </p:sp>
        <p:sp>
          <p:nvSpPr>
            <p:cNvPr id="40" name="TextBox 39">
              <a:extLst>
                <a:ext uri="{FF2B5EF4-FFF2-40B4-BE49-F238E27FC236}">
                  <a16:creationId xmlns:a16="http://schemas.microsoft.com/office/drawing/2014/main" id="{D2AEAE3A-1EA0-4DDB-8CA4-FFAC4B4DD779}"/>
                </a:ext>
              </a:extLst>
            </p:cNvPr>
            <p:cNvSpPr txBox="1"/>
            <p:nvPr/>
          </p:nvSpPr>
          <p:spPr>
            <a:xfrm>
              <a:off x="4313647" y="1117242"/>
              <a:ext cx="1711578" cy="457885"/>
            </a:xfrm>
            <a:prstGeom prst="rect">
              <a:avLst/>
            </a:prstGeom>
            <a:noFill/>
          </p:spPr>
          <p:txBody>
            <a:bodyPr wrap="none" rtlCol="0">
              <a:spAutoFit/>
            </a:bodyPr>
            <a:lstStyle/>
            <a:p>
              <a:pPr lvl="0" algn="ctr"/>
              <a:r>
                <a:rPr lang="en-US" sz="1400" b="1" dirty="0">
                  <a:latin typeface="Nirmala Text" panose="020B0502040204020203" pitchFamily="34" charset="0"/>
                  <a:ea typeface="Nirmala Text" panose="020B0502040204020203" pitchFamily="34" charset="0"/>
                  <a:cs typeface="Nirmala Text" panose="020B0502040204020203" pitchFamily="34" charset="0"/>
                </a:rPr>
                <a:t>Headline Goes Here</a:t>
              </a:r>
            </a:p>
            <a:p>
              <a:pPr lvl="0" algn="ctr"/>
              <a:r>
                <a:rPr lang="en-US" sz="1300" dirty="0">
                  <a:latin typeface="Nirmala Text" panose="020B0502040204020203" pitchFamily="34" charset="0"/>
                  <a:ea typeface="Nirmala Text" panose="020B0502040204020203" pitchFamily="34" charset="0"/>
                  <a:cs typeface="Nirmala Text" panose="020B0502040204020203" pitchFamily="34" charset="0"/>
                </a:rPr>
                <a:t>Content text goes here.</a:t>
              </a:r>
            </a:p>
          </p:txBody>
        </p:sp>
        <p:sp>
          <p:nvSpPr>
            <p:cNvPr id="41" name="TextBox 40">
              <a:extLst>
                <a:ext uri="{FF2B5EF4-FFF2-40B4-BE49-F238E27FC236}">
                  <a16:creationId xmlns:a16="http://schemas.microsoft.com/office/drawing/2014/main" id="{C6A002F5-CB93-4096-9703-BA224C66A246}"/>
                </a:ext>
              </a:extLst>
            </p:cNvPr>
            <p:cNvSpPr txBox="1"/>
            <p:nvPr/>
          </p:nvSpPr>
          <p:spPr>
            <a:xfrm>
              <a:off x="6027603" y="753594"/>
              <a:ext cx="1711578" cy="457885"/>
            </a:xfrm>
            <a:prstGeom prst="rect">
              <a:avLst/>
            </a:prstGeom>
            <a:noFill/>
          </p:spPr>
          <p:txBody>
            <a:bodyPr wrap="none" rtlCol="0">
              <a:spAutoFit/>
            </a:bodyPr>
            <a:lstStyle/>
            <a:p>
              <a:pPr lvl="0" algn="ctr"/>
              <a:r>
                <a:rPr lang="en-US" sz="1400" b="1" dirty="0">
                  <a:latin typeface="Nirmala Text" panose="020B0502040204020203" pitchFamily="34" charset="0"/>
                  <a:ea typeface="Nirmala Text" panose="020B0502040204020203" pitchFamily="34" charset="0"/>
                  <a:cs typeface="Nirmala Text" panose="020B0502040204020203" pitchFamily="34" charset="0"/>
                </a:rPr>
                <a:t>Headline Goes Here</a:t>
              </a:r>
            </a:p>
            <a:p>
              <a:pPr lvl="0" algn="ctr"/>
              <a:r>
                <a:rPr lang="en-US" sz="1300" dirty="0">
                  <a:latin typeface="Nirmala Text" panose="020B0502040204020203" pitchFamily="34" charset="0"/>
                  <a:ea typeface="Nirmala Text" panose="020B0502040204020203" pitchFamily="34" charset="0"/>
                  <a:cs typeface="Nirmala Text" panose="020B0502040204020203" pitchFamily="34" charset="0"/>
                </a:rPr>
                <a:t>Content text goes here.</a:t>
              </a:r>
            </a:p>
          </p:txBody>
        </p:sp>
        <p:sp>
          <p:nvSpPr>
            <p:cNvPr id="42" name="TextBox 41">
              <a:extLst>
                <a:ext uri="{FF2B5EF4-FFF2-40B4-BE49-F238E27FC236}">
                  <a16:creationId xmlns:a16="http://schemas.microsoft.com/office/drawing/2014/main" id="{9662E158-E173-4949-B0C4-7E165ABFB328}"/>
                </a:ext>
              </a:extLst>
            </p:cNvPr>
            <p:cNvSpPr txBox="1"/>
            <p:nvPr/>
          </p:nvSpPr>
          <p:spPr>
            <a:xfrm>
              <a:off x="7741557" y="1113901"/>
              <a:ext cx="1711578" cy="457885"/>
            </a:xfrm>
            <a:prstGeom prst="rect">
              <a:avLst/>
            </a:prstGeom>
            <a:noFill/>
          </p:spPr>
          <p:txBody>
            <a:bodyPr wrap="none" rtlCol="0">
              <a:spAutoFit/>
            </a:bodyPr>
            <a:lstStyle/>
            <a:p>
              <a:pPr lvl="0" algn="ctr"/>
              <a:r>
                <a:rPr lang="en-US" sz="1400" b="1" dirty="0">
                  <a:latin typeface="Nirmala Text" panose="020B0502040204020203" pitchFamily="34" charset="0"/>
                  <a:ea typeface="Nirmala Text" panose="020B0502040204020203" pitchFamily="34" charset="0"/>
                  <a:cs typeface="Nirmala Text" panose="020B0502040204020203" pitchFamily="34" charset="0"/>
                </a:rPr>
                <a:t>Headline Goes Here</a:t>
              </a:r>
            </a:p>
            <a:p>
              <a:pPr lvl="0" algn="ctr"/>
              <a:r>
                <a:rPr lang="en-US" sz="1300" dirty="0">
                  <a:latin typeface="Nirmala Text" panose="020B0502040204020203" pitchFamily="34" charset="0"/>
                  <a:ea typeface="Nirmala Text" panose="020B0502040204020203" pitchFamily="34" charset="0"/>
                  <a:cs typeface="Nirmala Text" panose="020B0502040204020203" pitchFamily="34" charset="0"/>
                </a:rPr>
                <a:t>Content text goes here.</a:t>
              </a:r>
            </a:p>
          </p:txBody>
        </p:sp>
        <p:sp>
          <p:nvSpPr>
            <p:cNvPr id="43" name="TextBox 42">
              <a:extLst>
                <a:ext uri="{FF2B5EF4-FFF2-40B4-BE49-F238E27FC236}">
                  <a16:creationId xmlns:a16="http://schemas.microsoft.com/office/drawing/2014/main" id="{8460655E-FEE0-45F9-B48D-6A47067FCD20}"/>
                </a:ext>
              </a:extLst>
            </p:cNvPr>
            <p:cNvSpPr txBox="1"/>
            <p:nvPr/>
          </p:nvSpPr>
          <p:spPr>
            <a:xfrm>
              <a:off x="6650878" y="4903643"/>
              <a:ext cx="1711578" cy="457885"/>
            </a:xfrm>
            <a:prstGeom prst="rect">
              <a:avLst/>
            </a:prstGeom>
            <a:noFill/>
          </p:spPr>
          <p:txBody>
            <a:bodyPr wrap="none" rtlCol="0">
              <a:spAutoFit/>
            </a:bodyPr>
            <a:lstStyle/>
            <a:p>
              <a:pPr lvl="0" algn="ctr"/>
              <a:r>
                <a:rPr lang="en-US" sz="1400" b="1" dirty="0">
                  <a:latin typeface="Nirmala Text" panose="020B0502040204020203" pitchFamily="34" charset="0"/>
                  <a:ea typeface="Nirmala Text" panose="020B0502040204020203" pitchFamily="34" charset="0"/>
                  <a:cs typeface="Nirmala Text" panose="020B0502040204020203" pitchFamily="34" charset="0"/>
                </a:rPr>
                <a:t>Headline Goes Here</a:t>
              </a:r>
            </a:p>
            <a:p>
              <a:pPr lvl="0" algn="ctr"/>
              <a:r>
                <a:rPr lang="en-US" sz="1300" dirty="0">
                  <a:latin typeface="Nirmala Text" panose="020B0502040204020203" pitchFamily="34" charset="0"/>
                  <a:ea typeface="Nirmala Text" panose="020B0502040204020203" pitchFamily="34" charset="0"/>
                  <a:cs typeface="Nirmala Text" panose="020B0502040204020203" pitchFamily="34" charset="0"/>
                </a:rPr>
                <a:t>Content text goes here.</a:t>
              </a:r>
            </a:p>
          </p:txBody>
        </p:sp>
        <p:sp>
          <p:nvSpPr>
            <p:cNvPr id="44" name="TextBox 43">
              <a:extLst>
                <a:ext uri="{FF2B5EF4-FFF2-40B4-BE49-F238E27FC236}">
                  <a16:creationId xmlns:a16="http://schemas.microsoft.com/office/drawing/2014/main" id="{9C738783-1094-4209-8755-17F42354C0CB}"/>
                </a:ext>
              </a:extLst>
            </p:cNvPr>
            <p:cNvSpPr txBox="1"/>
            <p:nvPr/>
          </p:nvSpPr>
          <p:spPr>
            <a:xfrm>
              <a:off x="8550737" y="5149864"/>
              <a:ext cx="1711578" cy="457885"/>
            </a:xfrm>
            <a:prstGeom prst="rect">
              <a:avLst/>
            </a:prstGeom>
            <a:noFill/>
          </p:spPr>
          <p:txBody>
            <a:bodyPr wrap="none" rtlCol="0">
              <a:spAutoFit/>
            </a:bodyPr>
            <a:lstStyle/>
            <a:p>
              <a:pPr lvl="0" algn="ctr"/>
              <a:r>
                <a:rPr lang="en-US" sz="1400" b="1" dirty="0">
                  <a:latin typeface="Nirmala Text" panose="020B0502040204020203" pitchFamily="34" charset="0"/>
                  <a:ea typeface="Nirmala Text" panose="020B0502040204020203" pitchFamily="34" charset="0"/>
                  <a:cs typeface="Nirmala Text" panose="020B0502040204020203" pitchFamily="34" charset="0"/>
                </a:rPr>
                <a:t>Headline Goes Here</a:t>
              </a:r>
            </a:p>
            <a:p>
              <a:pPr lvl="0" algn="ctr"/>
              <a:r>
                <a:rPr lang="en-US" sz="1300" dirty="0">
                  <a:latin typeface="Nirmala Text" panose="020B0502040204020203" pitchFamily="34" charset="0"/>
                  <a:ea typeface="Nirmala Text" panose="020B0502040204020203" pitchFamily="34" charset="0"/>
                  <a:cs typeface="Nirmala Text" panose="020B0502040204020203" pitchFamily="34" charset="0"/>
                </a:rPr>
                <a:t>Content text goes here.</a:t>
              </a:r>
            </a:p>
          </p:txBody>
        </p:sp>
        <p:sp>
          <p:nvSpPr>
            <p:cNvPr id="45" name="TextBox 44">
              <a:extLst>
                <a:ext uri="{FF2B5EF4-FFF2-40B4-BE49-F238E27FC236}">
                  <a16:creationId xmlns:a16="http://schemas.microsoft.com/office/drawing/2014/main" id="{4F1C614E-A7F2-4A76-B44D-2E64F75B711D}"/>
                </a:ext>
              </a:extLst>
            </p:cNvPr>
            <p:cNvSpPr txBox="1"/>
            <p:nvPr/>
          </p:nvSpPr>
          <p:spPr>
            <a:xfrm>
              <a:off x="2851160" y="4903643"/>
              <a:ext cx="1711578" cy="457885"/>
            </a:xfrm>
            <a:prstGeom prst="rect">
              <a:avLst/>
            </a:prstGeom>
            <a:noFill/>
          </p:spPr>
          <p:txBody>
            <a:bodyPr wrap="none" rtlCol="0">
              <a:spAutoFit/>
            </a:bodyPr>
            <a:lstStyle/>
            <a:p>
              <a:pPr lvl="0" algn="ctr"/>
              <a:r>
                <a:rPr lang="en-US" sz="1400" b="1" dirty="0">
                  <a:latin typeface="Nirmala Text" panose="020B0502040204020203" pitchFamily="34" charset="0"/>
                  <a:ea typeface="Nirmala Text" panose="020B0502040204020203" pitchFamily="34" charset="0"/>
                  <a:cs typeface="Nirmala Text" panose="020B0502040204020203" pitchFamily="34" charset="0"/>
                </a:rPr>
                <a:t>Headline Goes Here</a:t>
              </a:r>
            </a:p>
            <a:p>
              <a:pPr lvl="0" algn="ctr"/>
              <a:r>
                <a:rPr lang="en-US" sz="1300" dirty="0">
                  <a:latin typeface="Nirmala Text" panose="020B0502040204020203" pitchFamily="34" charset="0"/>
                  <a:ea typeface="Nirmala Text" panose="020B0502040204020203" pitchFamily="34" charset="0"/>
                  <a:cs typeface="Nirmala Text" panose="020B0502040204020203" pitchFamily="34" charset="0"/>
                </a:rPr>
                <a:t>Content text goes here.</a:t>
              </a:r>
            </a:p>
          </p:txBody>
        </p:sp>
        <p:sp>
          <p:nvSpPr>
            <p:cNvPr id="46" name="TextBox 45">
              <a:extLst>
                <a:ext uri="{FF2B5EF4-FFF2-40B4-BE49-F238E27FC236}">
                  <a16:creationId xmlns:a16="http://schemas.microsoft.com/office/drawing/2014/main" id="{8C3D6297-5F2A-418A-B3D7-91C6D9D10AB2}"/>
                </a:ext>
              </a:extLst>
            </p:cNvPr>
            <p:cNvSpPr txBox="1"/>
            <p:nvPr/>
          </p:nvSpPr>
          <p:spPr>
            <a:xfrm>
              <a:off x="4751019" y="5149864"/>
              <a:ext cx="1711578" cy="457885"/>
            </a:xfrm>
            <a:prstGeom prst="rect">
              <a:avLst/>
            </a:prstGeom>
            <a:noFill/>
          </p:spPr>
          <p:txBody>
            <a:bodyPr wrap="none" rtlCol="0">
              <a:spAutoFit/>
            </a:bodyPr>
            <a:lstStyle/>
            <a:p>
              <a:pPr lvl="0" algn="ctr"/>
              <a:r>
                <a:rPr lang="en-US" sz="1400" b="1" dirty="0">
                  <a:latin typeface="Nirmala Text" panose="020B0502040204020203" pitchFamily="34" charset="0"/>
                  <a:ea typeface="Nirmala Text" panose="020B0502040204020203" pitchFamily="34" charset="0"/>
                  <a:cs typeface="Nirmala Text" panose="020B0502040204020203" pitchFamily="34" charset="0"/>
                </a:rPr>
                <a:t>Headline Goes Here</a:t>
              </a:r>
            </a:p>
            <a:p>
              <a:pPr lvl="0" algn="ctr"/>
              <a:r>
                <a:rPr lang="en-US" sz="1300" dirty="0">
                  <a:latin typeface="Nirmala Text" panose="020B0502040204020203" pitchFamily="34" charset="0"/>
                  <a:ea typeface="Nirmala Text" panose="020B0502040204020203" pitchFamily="34" charset="0"/>
                  <a:cs typeface="Nirmala Text" panose="020B0502040204020203" pitchFamily="34" charset="0"/>
                </a:rPr>
                <a:t>Content text goes here.</a:t>
              </a:r>
            </a:p>
          </p:txBody>
        </p:sp>
        <p:sp>
          <p:nvSpPr>
            <p:cNvPr id="47" name="TextBox 46">
              <a:extLst>
                <a:ext uri="{FF2B5EF4-FFF2-40B4-BE49-F238E27FC236}">
                  <a16:creationId xmlns:a16="http://schemas.microsoft.com/office/drawing/2014/main" id="{E8E90505-0DA0-4E6B-A581-36059DE70BC9}"/>
                </a:ext>
              </a:extLst>
            </p:cNvPr>
            <p:cNvSpPr txBox="1"/>
            <p:nvPr/>
          </p:nvSpPr>
          <p:spPr>
            <a:xfrm>
              <a:off x="951300" y="5149863"/>
              <a:ext cx="1711578" cy="457885"/>
            </a:xfrm>
            <a:prstGeom prst="rect">
              <a:avLst/>
            </a:prstGeom>
            <a:noFill/>
          </p:spPr>
          <p:txBody>
            <a:bodyPr wrap="none" rtlCol="0">
              <a:spAutoFit/>
            </a:bodyPr>
            <a:lstStyle/>
            <a:p>
              <a:pPr lvl="0" algn="ctr"/>
              <a:r>
                <a:rPr lang="en-US" sz="1400" b="1" dirty="0">
                  <a:latin typeface="Nirmala Text" panose="020B0502040204020203" pitchFamily="34" charset="0"/>
                  <a:ea typeface="Nirmala Text" panose="020B0502040204020203" pitchFamily="34" charset="0"/>
                  <a:cs typeface="Nirmala Text" panose="020B0502040204020203" pitchFamily="34" charset="0"/>
                </a:rPr>
                <a:t>Headline Goes Here</a:t>
              </a:r>
            </a:p>
            <a:p>
              <a:pPr lvl="0" algn="ctr"/>
              <a:r>
                <a:rPr lang="en-US" sz="1300" dirty="0">
                  <a:latin typeface="Nirmala Text" panose="020B0502040204020203" pitchFamily="34" charset="0"/>
                  <a:ea typeface="Nirmala Text" panose="020B0502040204020203" pitchFamily="34" charset="0"/>
                  <a:cs typeface="Nirmala Text" panose="020B0502040204020203" pitchFamily="34" charset="0"/>
                </a:rPr>
                <a:t>Content text goes here.</a:t>
              </a:r>
            </a:p>
          </p:txBody>
        </p:sp>
      </p:grpSp>
    </p:spTree>
    <p:extLst>
      <p:ext uri="{BB962C8B-B14F-4D97-AF65-F5344CB8AC3E}">
        <p14:creationId xmlns:p14="http://schemas.microsoft.com/office/powerpoint/2010/main" val="433338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black background with many small dots&#10;&#10;Description automatically generated">
            <a:extLst>
              <a:ext uri="{FF2B5EF4-FFF2-40B4-BE49-F238E27FC236}">
                <a16:creationId xmlns:a16="http://schemas.microsoft.com/office/drawing/2014/main" id="{AEFFF7BF-323F-D2DE-4736-3B684790EC0B}"/>
              </a:ext>
            </a:extLst>
          </p:cNvPr>
          <p:cNvPicPr>
            <a:picLocks noChangeAspect="1"/>
          </p:cNvPicPr>
          <p:nvPr/>
        </p:nvPicPr>
        <p:blipFill>
          <a:blip r:embed="rId2">
            <a:extLst>
              <a:ext uri="{28A0092B-C50C-407E-A947-70E740481C1C}">
                <a14:useLocalDpi xmlns:a14="http://schemas.microsoft.com/office/drawing/2010/main" val="0"/>
              </a:ext>
            </a:extLst>
          </a:blip>
          <a:srcRect t="87325"/>
          <a:stretch/>
        </p:blipFill>
        <p:spPr>
          <a:xfrm>
            <a:off x="0" y="5989160"/>
            <a:ext cx="12197426" cy="868840"/>
          </a:xfrm>
          <a:prstGeom prst="rect">
            <a:avLst/>
          </a:prstGeom>
        </p:spPr>
      </p:pic>
      <p:pic>
        <p:nvPicPr>
          <p:cNvPr id="35" name="Picture 34">
            <a:extLst>
              <a:ext uri="{FF2B5EF4-FFF2-40B4-BE49-F238E27FC236}">
                <a16:creationId xmlns:a16="http://schemas.microsoft.com/office/drawing/2014/main" id="{99CF25DA-4B27-4A2A-9149-DD41CCE82245}"/>
              </a:ext>
            </a:extLst>
          </p:cNvPr>
          <p:cNvPicPr>
            <a:picLocks noChangeAspect="1"/>
          </p:cNvPicPr>
          <p:nvPr/>
        </p:nvPicPr>
        <p:blipFill>
          <a:blip r:embed="rId3">
            <a:alphaModFix amt="65000"/>
            <a:extLst>
              <a:ext uri="{28A0092B-C50C-407E-A947-70E740481C1C}">
                <a14:useLocalDpi xmlns:a14="http://schemas.microsoft.com/office/drawing/2010/main" val="0"/>
              </a:ext>
            </a:extLst>
          </a:blip>
          <a:srcRect t="21249" b="21249"/>
          <a:stretch/>
        </p:blipFill>
        <p:spPr>
          <a:xfrm>
            <a:off x="-6341" y="1320000"/>
            <a:ext cx="12192000" cy="4669160"/>
          </a:xfrm>
          <a:prstGeom prst="rect">
            <a:avLst/>
          </a:prstGeom>
        </p:spPr>
      </p:pic>
      <p:sp>
        <p:nvSpPr>
          <p:cNvPr id="60" name="Oval 59">
            <a:extLst>
              <a:ext uri="{FF2B5EF4-FFF2-40B4-BE49-F238E27FC236}">
                <a16:creationId xmlns:a16="http://schemas.microsoft.com/office/drawing/2014/main" id="{EB862385-2A3E-4755-8031-3D8F0608AEE1}"/>
              </a:ext>
            </a:extLst>
          </p:cNvPr>
          <p:cNvSpPr/>
          <p:nvPr/>
        </p:nvSpPr>
        <p:spPr>
          <a:xfrm rot="16200000">
            <a:off x="6315922" y="2246961"/>
            <a:ext cx="1371600" cy="1371600"/>
          </a:xfrm>
          <a:prstGeom prst="ellipse">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14C605-2F33-4BC2-AAFD-B65F613D4238}"/>
              </a:ext>
            </a:extLst>
          </p:cNvPr>
          <p:cNvSpPr>
            <a:spLocks noGrp="1"/>
          </p:cNvSpPr>
          <p:nvPr>
            <p:ph type="title"/>
          </p:nvPr>
        </p:nvSpPr>
        <p:spPr>
          <a:xfrm>
            <a:off x="206604" y="-2091"/>
            <a:ext cx="10515600" cy="1325563"/>
          </a:xfrm>
        </p:spPr>
        <p:txBody>
          <a:bodyPr>
            <a:normAutofit/>
          </a:bodyPr>
          <a:lstStyle/>
          <a:p>
            <a:r>
              <a:rPr lang="en-US" sz="3600" b="1" dirty="0">
                <a:latin typeface="Nirmala Text" panose="020B0502040204020203" pitchFamily="34" charset="0"/>
                <a:ea typeface="Nirmala Text" panose="020B0502040204020203" pitchFamily="34" charset="0"/>
                <a:cs typeface="Nirmala Text" panose="020B0502040204020203" pitchFamily="34" charset="0"/>
              </a:rPr>
              <a:t>Phases of training: potential flow</a:t>
            </a:r>
          </a:p>
        </p:txBody>
      </p:sp>
      <p:grpSp>
        <p:nvGrpSpPr>
          <p:cNvPr id="61" name="Group 60">
            <a:extLst>
              <a:ext uri="{FF2B5EF4-FFF2-40B4-BE49-F238E27FC236}">
                <a16:creationId xmlns:a16="http://schemas.microsoft.com/office/drawing/2014/main" id="{59AFBA60-2EFB-4ED1-8FD3-58B2ED0B0D26}"/>
              </a:ext>
            </a:extLst>
          </p:cNvPr>
          <p:cNvGrpSpPr/>
          <p:nvPr/>
        </p:nvGrpSpPr>
        <p:grpSpPr>
          <a:xfrm>
            <a:off x="6282012" y="3936845"/>
            <a:ext cx="2377440" cy="990992"/>
            <a:chOff x="6460229" y="4294557"/>
            <a:chExt cx="2377440" cy="990992"/>
          </a:xfrm>
        </p:grpSpPr>
        <p:sp>
          <p:nvSpPr>
            <p:cNvPr id="63" name="TextBox 62">
              <a:extLst>
                <a:ext uri="{FF2B5EF4-FFF2-40B4-BE49-F238E27FC236}">
                  <a16:creationId xmlns:a16="http://schemas.microsoft.com/office/drawing/2014/main" id="{C9072C5A-5666-4EDF-9FC6-8A2636A412F6}"/>
                </a:ext>
              </a:extLst>
            </p:cNvPr>
            <p:cNvSpPr txBox="1"/>
            <p:nvPr/>
          </p:nvSpPr>
          <p:spPr>
            <a:xfrm>
              <a:off x="6460229" y="4294557"/>
              <a:ext cx="2377440" cy="400110"/>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Nirmala Text" panose="020B0502040204020203" pitchFamily="34" charset="0"/>
                  <a:ea typeface="Nirmala Text" panose="020B0502040204020203" pitchFamily="34" charset="0"/>
                  <a:cs typeface="Nirmala Text" panose="020B0502040204020203" pitchFamily="34" charset="0"/>
                </a:rPr>
                <a:t>Launch Training</a:t>
              </a:r>
            </a:p>
          </p:txBody>
        </p:sp>
        <p:sp>
          <p:nvSpPr>
            <p:cNvPr id="64" name="TextBox 63">
              <a:extLst>
                <a:ext uri="{FF2B5EF4-FFF2-40B4-BE49-F238E27FC236}">
                  <a16:creationId xmlns:a16="http://schemas.microsoft.com/office/drawing/2014/main" id="{EEB63D68-4697-403E-904C-C3A4BD5FB948}"/>
                </a:ext>
              </a:extLst>
            </p:cNvPr>
            <p:cNvSpPr txBox="1"/>
            <p:nvPr/>
          </p:nvSpPr>
          <p:spPr>
            <a:xfrm>
              <a:off x="6460229" y="4654607"/>
              <a:ext cx="2377440" cy="630942"/>
            </a:xfrm>
            <a:prstGeom prst="rect">
              <a:avLst/>
            </a:prstGeom>
            <a:noFill/>
          </p:spPr>
          <p:txBody>
            <a:bodyPr wrap="square" lIns="0" rtlCol="0" anchor="t">
              <a:spAutoFit/>
            </a:bodyPr>
            <a:lstStyle/>
            <a:p>
              <a:pPr marL="173736" marR="0" lvl="0" indent="-173736" algn="l" defTabSz="914400" rtl="0" eaLnBrk="1" fontAlgn="auto" latinLnBrk="0" hangingPunct="1">
                <a:lnSpc>
                  <a:spcPct val="100000"/>
                </a:lnSpc>
                <a:spcBef>
                  <a:spcPts val="0"/>
                </a:spcBef>
                <a:spcAft>
                  <a:spcPts val="300"/>
                </a:spcAft>
                <a:buClrTx/>
                <a:buSzTx/>
                <a:buFontTx/>
                <a:buNone/>
                <a:tabLst/>
                <a:defRPr/>
              </a:pPr>
              <a:r>
                <a:rPr kumimoji="0" lang="en-US" sz="1500" b="1"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OBJECTIVES:</a:t>
              </a:r>
            </a:p>
            <a:p>
              <a:pPr marL="173736" marR="0" lvl="0" indent="-173736"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500" u="none" strike="noStrike" kern="1200" cap="none" spc="0" normalizeH="0" baseline="0" noProof="0" dirty="0">
                  <a:ln>
                    <a:noFill/>
                  </a:ln>
                  <a:solidFill>
                    <a:srgbClr val="FFFFFF"/>
                  </a:solidFill>
                  <a:effectLst/>
                  <a:uLnTx/>
                  <a:uFillTx/>
                  <a:latin typeface="Nirmala Text" panose="020B0502040204020203" pitchFamily="34" charset="0"/>
                  <a:ea typeface="Nirmala Text" panose="020B0502040204020203" pitchFamily="34" charset="0"/>
                  <a:cs typeface="Nirmala Text" panose="020B0502040204020203" pitchFamily="34" charset="0"/>
                </a:rPr>
                <a:t>Field Certification</a:t>
              </a:r>
            </a:p>
          </p:txBody>
        </p:sp>
      </p:grpSp>
      <p:pic>
        <p:nvPicPr>
          <p:cNvPr id="62" name="Graphic 61">
            <a:extLst>
              <a:ext uri="{FF2B5EF4-FFF2-40B4-BE49-F238E27FC236}">
                <a16:creationId xmlns:a16="http://schemas.microsoft.com/office/drawing/2014/main" id="{19151D4F-1011-4A9B-AC76-59EFD67351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5019" y="2566450"/>
            <a:ext cx="777240" cy="777240"/>
          </a:xfrm>
          <a:prstGeom prst="rect">
            <a:avLst/>
          </a:prstGeom>
        </p:spPr>
      </p:pic>
      <p:sp>
        <p:nvSpPr>
          <p:cNvPr id="55" name="Oval 54">
            <a:extLst>
              <a:ext uri="{FF2B5EF4-FFF2-40B4-BE49-F238E27FC236}">
                <a16:creationId xmlns:a16="http://schemas.microsoft.com/office/drawing/2014/main" id="{9838DAEF-C3C6-4396-849D-75FE002E6889}"/>
              </a:ext>
            </a:extLst>
          </p:cNvPr>
          <p:cNvSpPr/>
          <p:nvPr/>
        </p:nvSpPr>
        <p:spPr>
          <a:xfrm rot="16200000">
            <a:off x="9060325" y="3228036"/>
            <a:ext cx="1371600" cy="1371600"/>
          </a:xfrm>
          <a:prstGeom prst="ellipse">
            <a:avLst/>
          </a:prstGeom>
          <a:solidFill>
            <a:schemeClr val="accent1"/>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7BE3DED9-0791-4D0A-977F-26408A8A2701}"/>
              </a:ext>
            </a:extLst>
          </p:cNvPr>
          <p:cNvGrpSpPr/>
          <p:nvPr/>
        </p:nvGrpSpPr>
        <p:grpSpPr>
          <a:xfrm>
            <a:off x="9044157" y="1613472"/>
            <a:ext cx="2377440" cy="1221824"/>
            <a:chOff x="8837669" y="1659009"/>
            <a:chExt cx="2377440" cy="1221824"/>
          </a:xfrm>
        </p:grpSpPr>
        <p:sp>
          <p:nvSpPr>
            <p:cNvPr id="58" name="TextBox 57">
              <a:extLst>
                <a:ext uri="{FF2B5EF4-FFF2-40B4-BE49-F238E27FC236}">
                  <a16:creationId xmlns:a16="http://schemas.microsoft.com/office/drawing/2014/main" id="{29CCBB85-8C70-41E9-9C4B-BE8B9F733AF2}"/>
                </a:ext>
              </a:extLst>
            </p:cNvPr>
            <p:cNvSpPr txBox="1"/>
            <p:nvPr/>
          </p:nvSpPr>
          <p:spPr>
            <a:xfrm>
              <a:off x="8837669" y="1659009"/>
              <a:ext cx="2377440" cy="400110"/>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Nirmala Text" panose="020B0502040204020203" pitchFamily="34" charset="0"/>
                  <a:ea typeface="Nirmala Text" panose="020B0502040204020203" pitchFamily="34" charset="0"/>
                  <a:cs typeface="Nirmala Text" panose="020B0502040204020203" pitchFamily="34" charset="0"/>
                </a:rPr>
                <a:t>Advanced Training</a:t>
              </a:r>
            </a:p>
          </p:txBody>
        </p:sp>
        <p:sp>
          <p:nvSpPr>
            <p:cNvPr id="59" name="TextBox 58">
              <a:extLst>
                <a:ext uri="{FF2B5EF4-FFF2-40B4-BE49-F238E27FC236}">
                  <a16:creationId xmlns:a16="http://schemas.microsoft.com/office/drawing/2014/main" id="{9103F1E7-582E-444C-ADD2-CE54D1BEB936}"/>
                </a:ext>
              </a:extLst>
            </p:cNvPr>
            <p:cNvSpPr txBox="1"/>
            <p:nvPr/>
          </p:nvSpPr>
          <p:spPr>
            <a:xfrm>
              <a:off x="8837669" y="2019059"/>
              <a:ext cx="2377440" cy="861774"/>
            </a:xfrm>
            <a:prstGeom prst="rect">
              <a:avLst/>
            </a:prstGeom>
            <a:noFill/>
          </p:spPr>
          <p:txBody>
            <a:bodyPr wrap="square" lIns="0" rtlCol="0" anchor="t">
              <a:spAutoFit/>
            </a:bodyPr>
            <a:lstStyle/>
            <a:p>
              <a:pPr marL="173736" marR="0" lvl="0" indent="-173736" algn="l" defTabSz="914400" rtl="0" eaLnBrk="1" fontAlgn="auto" latinLnBrk="0" hangingPunct="1">
                <a:lnSpc>
                  <a:spcPct val="100000"/>
                </a:lnSpc>
                <a:spcBef>
                  <a:spcPts val="0"/>
                </a:spcBef>
                <a:spcAft>
                  <a:spcPts val="300"/>
                </a:spcAft>
                <a:buClrTx/>
                <a:buSzTx/>
                <a:buFontTx/>
                <a:buNone/>
                <a:tabLst/>
                <a:defRPr/>
              </a:pPr>
              <a:r>
                <a:rPr kumimoji="0" lang="en-US" sz="1500" b="1"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OBJECTIVES:</a:t>
              </a:r>
            </a:p>
            <a:p>
              <a:pPr marL="171450" marR="0" lvl="0" indent="-171450"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500" u="none" strike="noStrike" kern="1200" cap="none" spc="0" normalizeH="0" baseline="0" noProof="0" dirty="0">
                  <a:ln>
                    <a:noFill/>
                  </a:ln>
                  <a:solidFill>
                    <a:srgbClr val="FFFFFF"/>
                  </a:solidFill>
                  <a:effectLst/>
                  <a:uLnTx/>
                  <a:uFillTx/>
                  <a:latin typeface="Nirmala Text" panose="020B0502040204020203" pitchFamily="34" charset="0"/>
                  <a:ea typeface="Nirmala Text" panose="020B0502040204020203" pitchFamily="34" charset="0"/>
                  <a:cs typeface="Nirmala Text" panose="020B0502040204020203" pitchFamily="34" charset="0"/>
                </a:rPr>
                <a:t>Advance knowledge and share best practices</a:t>
              </a:r>
            </a:p>
          </p:txBody>
        </p:sp>
      </p:grpSp>
      <p:pic>
        <p:nvPicPr>
          <p:cNvPr id="57" name="Graphic 56">
            <a:extLst>
              <a:ext uri="{FF2B5EF4-FFF2-40B4-BE49-F238E27FC236}">
                <a16:creationId xmlns:a16="http://schemas.microsoft.com/office/drawing/2014/main" id="{38FAF3F3-5DAB-4A84-AE63-433F2D045E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7505" y="3527128"/>
            <a:ext cx="777240" cy="777240"/>
          </a:xfrm>
          <a:prstGeom prst="rect">
            <a:avLst/>
          </a:prstGeom>
        </p:spPr>
      </p:pic>
      <p:sp>
        <p:nvSpPr>
          <p:cNvPr id="50" name="Oval 49">
            <a:extLst>
              <a:ext uri="{FF2B5EF4-FFF2-40B4-BE49-F238E27FC236}">
                <a16:creationId xmlns:a16="http://schemas.microsoft.com/office/drawing/2014/main" id="{27FAD7D3-D5FE-464F-A5ED-A2CFA9B6C7AE}"/>
              </a:ext>
            </a:extLst>
          </p:cNvPr>
          <p:cNvSpPr/>
          <p:nvPr/>
        </p:nvSpPr>
        <p:spPr>
          <a:xfrm rot="16200000">
            <a:off x="773890" y="2246961"/>
            <a:ext cx="1371600" cy="1371600"/>
          </a:xfrm>
          <a:prstGeom prst="ellipse">
            <a:avLst/>
          </a:prstGeom>
          <a:solidFill>
            <a:schemeClr val="accent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C147CE9C-091A-4632-831B-193431BAAF3A}"/>
              </a:ext>
            </a:extLst>
          </p:cNvPr>
          <p:cNvGrpSpPr/>
          <p:nvPr/>
        </p:nvGrpSpPr>
        <p:grpSpPr>
          <a:xfrm>
            <a:off x="757722" y="3936845"/>
            <a:ext cx="3072828" cy="1721960"/>
            <a:chOff x="476971" y="3947534"/>
            <a:chExt cx="2377440" cy="1721960"/>
          </a:xfrm>
        </p:grpSpPr>
        <p:sp>
          <p:nvSpPr>
            <p:cNvPr id="53" name="TextBox 52">
              <a:extLst>
                <a:ext uri="{FF2B5EF4-FFF2-40B4-BE49-F238E27FC236}">
                  <a16:creationId xmlns:a16="http://schemas.microsoft.com/office/drawing/2014/main" id="{88097208-8657-4C72-ADC1-BEFC954292E4}"/>
                </a:ext>
              </a:extLst>
            </p:cNvPr>
            <p:cNvSpPr txBox="1"/>
            <p:nvPr/>
          </p:nvSpPr>
          <p:spPr>
            <a:xfrm>
              <a:off x="476971" y="3947534"/>
              <a:ext cx="2377440" cy="400110"/>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Nirmala Text" panose="020B0502040204020203" pitchFamily="34" charset="0"/>
                  <a:ea typeface="Nirmala Text" panose="020B0502040204020203" pitchFamily="34" charset="0"/>
                  <a:cs typeface="Nirmala Text" panose="020B0502040204020203" pitchFamily="34" charset="0"/>
                </a:rPr>
                <a:t>Home Study</a:t>
              </a:r>
            </a:p>
          </p:txBody>
        </p:sp>
        <p:sp>
          <p:nvSpPr>
            <p:cNvPr id="54" name="TextBox 53">
              <a:extLst>
                <a:ext uri="{FF2B5EF4-FFF2-40B4-BE49-F238E27FC236}">
                  <a16:creationId xmlns:a16="http://schemas.microsoft.com/office/drawing/2014/main" id="{56A02551-CE60-414B-914D-507C4EED4549}"/>
                </a:ext>
              </a:extLst>
            </p:cNvPr>
            <p:cNvSpPr txBox="1"/>
            <p:nvPr/>
          </p:nvSpPr>
          <p:spPr>
            <a:xfrm>
              <a:off x="476971" y="4307583"/>
              <a:ext cx="2377440" cy="1361911"/>
            </a:xfrm>
            <a:prstGeom prst="rect">
              <a:avLst/>
            </a:prstGeom>
            <a:noFill/>
          </p:spPr>
          <p:txBody>
            <a:bodyPr wrap="square" lIns="0" rtlCol="0" anchor="t">
              <a:spAutoFit/>
            </a:bodyPr>
            <a:lstStyle/>
            <a:p>
              <a:pPr marL="173736" marR="0" lvl="0" indent="-173736" algn="l" defTabSz="914400" rtl="0" eaLnBrk="1" fontAlgn="auto" latinLnBrk="0" hangingPunct="1">
                <a:lnSpc>
                  <a:spcPct val="100000"/>
                </a:lnSpc>
                <a:spcBef>
                  <a:spcPts val="0"/>
                </a:spcBef>
                <a:spcAft>
                  <a:spcPts val="300"/>
                </a:spcAft>
                <a:buClrTx/>
                <a:buSzTx/>
                <a:buFontTx/>
                <a:buNone/>
                <a:tabLst/>
                <a:defRPr/>
              </a:pPr>
              <a:r>
                <a:rPr kumimoji="0" lang="en-US" sz="1500" b="1"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OBJECTIVES:</a:t>
              </a:r>
            </a:p>
            <a:p>
              <a:pPr marL="173736" marR="0" lvl="0" indent="-173736"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500" u="none" strike="noStrike" kern="1200" cap="none" spc="0" normalizeH="0" baseline="0" noProof="0" dirty="0">
                  <a:ln>
                    <a:noFill/>
                  </a:ln>
                  <a:solidFill>
                    <a:srgbClr val="FFFFFF"/>
                  </a:solidFill>
                  <a:effectLst/>
                  <a:uLnTx/>
                  <a:uFillTx/>
                  <a:latin typeface="Nirmala Text" panose="020B0502040204020203" pitchFamily="34" charset="0"/>
                  <a:ea typeface="Nirmala Text" panose="020B0502040204020203" pitchFamily="34" charset="0"/>
                  <a:cs typeface="Nirmala Text" panose="020B0502040204020203" pitchFamily="34" charset="0"/>
                </a:rPr>
                <a:t>Establish expectations</a:t>
              </a:r>
            </a:p>
            <a:p>
              <a:pPr marL="173736" marR="0" lvl="0" indent="-173736"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500" u="none" strike="noStrike" kern="1200" cap="none" spc="0" normalizeH="0" baseline="0" noProof="0" dirty="0">
                  <a:ln>
                    <a:noFill/>
                  </a:ln>
                  <a:solidFill>
                    <a:srgbClr val="FFFFFF"/>
                  </a:solidFill>
                  <a:effectLst/>
                  <a:uLnTx/>
                  <a:uFillTx/>
                  <a:latin typeface="Nirmala Text" panose="020B0502040204020203" pitchFamily="34" charset="0"/>
                  <a:ea typeface="Nirmala Text" panose="020B0502040204020203" pitchFamily="34" charset="0"/>
                  <a:cs typeface="Nirmala Text" panose="020B0502040204020203" pitchFamily="34" charset="0"/>
                </a:rPr>
                <a:t>Establish baseline knowledge</a:t>
              </a:r>
            </a:p>
            <a:p>
              <a:pPr marL="173736" marR="0" lvl="0" indent="-173736"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500" u="none" strike="noStrike" kern="1200" cap="none" spc="0" normalizeH="0" baseline="0" noProof="0" dirty="0">
                  <a:ln>
                    <a:noFill/>
                  </a:ln>
                  <a:solidFill>
                    <a:srgbClr val="FFFFFF"/>
                  </a:solidFill>
                  <a:effectLst/>
                  <a:uLnTx/>
                  <a:uFillTx/>
                  <a:latin typeface="Nirmala Text" panose="020B0502040204020203" pitchFamily="34" charset="0"/>
                  <a:ea typeface="Nirmala Text" panose="020B0502040204020203" pitchFamily="34" charset="0"/>
                  <a:cs typeface="Nirmala Text" panose="020B0502040204020203" pitchFamily="34" charset="0"/>
                </a:rPr>
                <a:t>Establish skill level</a:t>
              </a:r>
            </a:p>
          </p:txBody>
        </p:sp>
      </p:grpSp>
      <p:pic>
        <p:nvPicPr>
          <p:cNvPr id="52" name="Graphic 51">
            <a:extLst>
              <a:ext uri="{FF2B5EF4-FFF2-40B4-BE49-F238E27FC236}">
                <a16:creationId xmlns:a16="http://schemas.microsoft.com/office/drawing/2014/main" id="{EE5D4555-7F2F-4FCB-818C-C038DB3D06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4550" y="2516210"/>
            <a:ext cx="777240" cy="777240"/>
          </a:xfrm>
          <a:prstGeom prst="rect">
            <a:avLst/>
          </a:prstGeom>
        </p:spPr>
      </p:pic>
      <p:sp>
        <p:nvSpPr>
          <p:cNvPr id="45" name="Oval 44">
            <a:extLst>
              <a:ext uri="{FF2B5EF4-FFF2-40B4-BE49-F238E27FC236}">
                <a16:creationId xmlns:a16="http://schemas.microsoft.com/office/drawing/2014/main" id="{D122AD66-974C-43F6-BB80-854EB816BAB2}"/>
              </a:ext>
            </a:extLst>
          </p:cNvPr>
          <p:cNvSpPr/>
          <p:nvPr/>
        </p:nvSpPr>
        <p:spPr>
          <a:xfrm rot="16200000">
            <a:off x="3541594" y="3228036"/>
            <a:ext cx="1371600" cy="1371600"/>
          </a:xfrm>
          <a:prstGeom prst="ellipse">
            <a:avLst/>
          </a:prstGeom>
          <a:solidFill>
            <a:schemeClr val="accent2"/>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E8595F9C-3578-4855-9EF8-F05527924156}"/>
              </a:ext>
            </a:extLst>
          </p:cNvPr>
          <p:cNvGrpSpPr/>
          <p:nvPr/>
        </p:nvGrpSpPr>
        <p:grpSpPr>
          <a:xfrm>
            <a:off x="3519867" y="1573412"/>
            <a:ext cx="2377440" cy="1414184"/>
            <a:chOff x="3910256" y="1618949"/>
            <a:chExt cx="2377440" cy="1414184"/>
          </a:xfrm>
        </p:grpSpPr>
        <p:sp>
          <p:nvSpPr>
            <p:cNvPr id="48" name="TextBox 47">
              <a:extLst>
                <a:ext uri="{FF2B5EF4-FFF2-40B4-BE49-F238E27FC236}">
                  <a16:creationId xmlns:a16="http://schemas.microsoft.com/office/drawing/2014/main" id="{707DCC91-9FFC-4CD1-AA86-1E1A6E3F90B9}"/>
                </a:ext>
              </a:extLst>
            </p:cNvPr>
            <p:cNvSpPr txBox="1"/>
            <p:nvPr/>
          </p:nvSpPr>
          <p:spPr>
            <a:xfrm>
              <a:off x="3910256" y="1618949"/>
              <a:ext cx="2377440" cy="400110"/>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Nirmala Text" panose="020B0502040204020203" pitchFamily="34" charset="0"/>
                  <a:ea typeface="Nirmala Text" panose="020B0502040204020203" pitchFamily="34" charset="0"/>
                  <a:cs typeface="Nirmala Text" panose="020B0502040204020203" pitchFamily="34" charset="0"/>
                </a:rPr>
                <a:t>Initial Training</a:t>
              </a:r>
            </a:p>
          </p:txBody>
        </p:sp>
        <p:sp>
          <p:nvSpPr>
            <p:cNvPr id="49" name="TextBox 48">
              <a:extLst>
                <a:ext uri="{FF2B5EF4-FFF2-40B4-BE49-F238E27FC236}">
                  <a16:creationId xmlns:a16="http://schemas.microsoft.com/office/drawing/2014/main" id="{8C4E4B37-409D-4A28-AE3B-7683D84F9B97}"/>
                </a:ext>
              </a:extLst>
            </p:cNvPr>
            <p:cNvSpPr txBox="1"/>
            <p:nvPr/>
          </p:nvSpPr>
          <p:spPr>
            <a:xfrm>
              <a:off x="3910256" y="1978998"/>
              <a:ext cx="2377440" cy="1054135"/>
            </a:xfrm>
            <a:prstGeom prst="rect">
              <a:avLst/>
            </a:prstGeom>
            <a:noFill/>
          </p:spPr>
          <p:txBody>
            <a:bodyPr wrap="square" lIns="0" rtlCol="0" anchor="t">
              <a:spAutoFit/>
            </a:bodyPr>
            <a:lstStyle/>
            <a:p>
              <a:pPr marL="173736" marR="0" lvl="0" indent="-173736" algn="l" defTabSz="914400" rtl="0" eaLnBrk="1" fontAlgn="auto" latinLnBrk="0" hangingPunct="1">
                <a:lnSpc>
                  <a:spcPct val="100000"/>
                </a:lnSpc>
                <a:spcBef>
                  <a:spcPts val="0"/>
                </a:spcBef>
                <a:spcAft>
                  <a:spcPts val="300"/>
                </a:spcAft>
                <a:buClrTx/>
                <a:buSzTx/>
                <a:buFontTx/>
                <a:buNone/>
                <a:tabLst/>
                <a:defRPr/>
              </a:pPr>
              <a:r>
                <a:rPr kumimoji="0" lang="en-US" sz="1500" b="1" u="none" strike="noStrike" kern="1200" cap="none" spc="0" normalizeH="0" baseline="0" noProof="0" dirty="0">
                  <a:ln>
                    <a:noFill/>
                  </a:ln>
                  <a:effectLst/>
                  <a:uLnTx/>
                  <a:uFillTx/>
                  <a:latin typeface="Nirmala Text" panose="020B0502040204020203" pitchFamily="34" charset="0"/>
                  <a:ea typeface="Nirmala Text" panose="020B0502040204020203" pitchFamily="34" charset="0"/>
                  <a:cs typeface="Nirmala Text" panose="020B0502040204020203" pitchFamily="34" charset="0"/>
                </a:rPr>
                <a:t>OBJECTIVES:</a:t>
              </a:r>
            </a:p>
            <a:p>
              <a:pPr marL="173736" marR="0" lvl="0" indent="-173736"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500" u="none" strike="noStrike" kern="1200" cap="none" spc="0" normalizeH="0" baseline="0" noProof="0" dirty="0">
                  <a:ln>
                    <a:noFill/>
                  </a:ln>
                  <a:solidFill>
                    <a:srgbClr val="FFFFFF"/>
                  </a:solidFill>
                  <a:effectLst/>
                  <a:uLnTx/>
                  <a:uFillTx/>
                  <a:latin typeface="Nirmala Text" panose="020B0502040204020203" pitchFamily="34" charset="0"/>
                  <a:ea typeface="Nirmala Text" panose="020B0502040204020203" pitchFamily="34" charset="0"/>
                  <a:cs typeface="Nirmala Text" panose="020B0502040204020203" pitchFamily="34" charset="0"/>
                </a:rPr>
                <a:t>Validate and build on knowledge/skills gained in home study program.</a:t>
              </a:r>
            </a:p>
          </p:txBody>
        </p:sp>
      </p:grpSp>
      <p:pic>
        <p:nvPicPr>
          <p:cNvPr id="47" name="Graphic 46">
            <a:extLst>
              <a:ext uri="{FF2B5EF4-FFF2-40B4-BE49-F238E27FC236}">
                <a16:creationId xmlns:a16="http://schemas.microsoft.com/office/drawing/2014/main" id="{CA22DE84-A210-4924-A3EE-AF550B0FEA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30550" y="3546788"/>
            <a:ext cx="777240" cy="777240"/>
          </a:xfrm>
          <a:prstGeom prst="rect">
            <a:avLst/>
          </a:prstGeom>
        </p:spPr>
      </p:pic>
      <p:cxnSp>
        <p:nvCxnSpPr>
          <p:cNvPr id="44" name="Straight Connector 43">
            <a:extLst>
              <a:ext uri="{FF2B5EF4-FFF2-40B4-BE49-F238E27FC236}">
                <a16:creationId xmlns:a16="http://schemas.microsoft.com/office/drawing/2014/main" id="{A4D511EE-D4E1-4A07-AFFC-245A636C8E69}"/>
              </a:ext>
            </a:extLst>
          </p:cNvPr>
          <p:cNvCxnSpPr>
            <a:cxnSpLocks/>
          </p:cNvCxnSpPr>
          <p:nvPr/>
        </p:nvCxnSpPr>
        <p:spPr>
          <a:xfrm>
            <a:off x="7752723" y="3217707"/>
            <a:ext cx="1230881" cy="526034"/>
          </a:xfrm>
          <a:prstGeom prst="line">
            <a:avLst/>
          </a:prstGeom>
          <a:ln w="349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DE0E9D-352C-2A5C-D70F-0151B936ADA6}"/>
              </a:ext>
            </a:extLst>
          </p:cNvPr>
          <p:cNvCxnSpPr>
            <a:cxnSpLocks/>
          </p:cNvCxnSpPr>
          <p:nvPr/>
        </p:nvCxnSpPr>
        <p:spPr>
          <a:xfrm>
            <a:off x="2229307" y="3217707"/>
            <a:ext cx="1230881" cy="526034"/>
          </a:xfrm>
          <a:prstGeom prst="line">
            <a:avLst/>
          </a:prstGeom>
          <a:ln w="349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742051-9093-D92E-5F69-F57EEC72D93E}"/>
              </a:ext>
            </a:extLst>
          </p:cNvPr>
          <p:cNvCxnSpPr>
            <a:cxnSpLocks/>
          </p:cNvCxnSpPr>
          <p:nvPr/>
        </p:nvCxnSpPr>
        <p:spPr>
          <a:xfrm flipH="1">
            <a:off x="5006019" y="3238270"/>
            <a:ext cx="1230881" cy="526034"/>
          </a:xfrm>
          <a:prstGeom prst="line">
            <a:avLst/>
          </a:prstGeom>
          <a:ln w="3492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3206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 name="Picture 27" descr="Blur blurry image of a room&#10;&#10;Description automatically generated">
            <a:extLst>
              <a:ext uri="{FF2B5EF4-FFF2-40B4-BE49-F238E27FC236}">
                <a16:creationId xmlns:a16="http://schemas.microsoft.com/office/drawing/2014/main" id="{30F7C881-A619-69B9-7475-F83441B4A50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rcRect b="1554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61D054-FD1A-45E6-A868-74E33EF5B3E5}"/>
              </a:ext>
            </a:extLst>
          </p:cNvPr>
          <p:cNvSpPr/>
          <p:nvPr/>
        </p:nvSpPr>
        <p:spPr>
          <a:xfrm>
            <a:off x="227848" y="133540"/>
            <a:ext cx="2869949" cy="5675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1</a:t>
            </a:r>
          </a:p>
        </p:txBody>
      </p:sp>
      <p:sp>
        <p:nvSpPr>
          <p:cNvPr id="5" name="Rectangle 4">
            <a:extLst>
              <a:ext uri="{FF2B5EF4-FFF2-40B4-BE49-F238E27FC236}">
                <a16:creationId xmlns:a16="http://schemas.microsoft.com/office/drawing/2014/main" id="{A1A6F92D-3D33-47FC-A54A-235D0444D8AE}"/>
              </a:ext>
            </a:extLst>
          </p:cNvPr>
          <p:cNvSpPr/>
          <p:nvPr/>
        </p:nvSpPr>
        <p:spPr>
          <a:xfrm>
            <a:off x="3186822" y="133540"/>
            <a:ext cx="2869949" cy="567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2</a:t>
            </a:r>
          </a:p>
        </p:txBody>
      </p:sp>
      <p:sp>
        <p:nvSpPr>
          <p:cNvPr id="6" name="Rectangle 5">
            <a:extLst>
              <a:ext uri="{FF2B5EF4-FFF2-40B4-BE49-F238E27FC236}">
                <a16:creationId xmlns:a16="http://schemas.microsoft.com/office/drawing/2014/main" id="{18E4946A-AA58-43E3-95F0-7D16BB03C295}"/>
              </a:ext>
            </a:extLst>
          </p:cNvPr>
          <p:cNvSpPr/>
          <p:nvPr/>
        </p:nvSpPr>
        <p:spPr>
          <a:xfrm>
            <a:off x="6145796" y="133540"/>
            <a:ext cx="2869949" cy="5675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3</a:t>
            </a:r>
          </a:p>
        </p:txBody>
      </p:sp>
      <p:sp>
        <p:nvSpPr>
          <p:cNvPr id="7" name="Rectangle 6">
            <a:extLst>
              <a:ext uri="{FF2B5EF4-FFF2-40B4-BE49-F238E27FC236}">
                <a16:creationId xmlns:a16="http://schemas.microsoft.com/office/drawing/2014/main" id="{DF6DD85A-B304-43F1-8D89-4102B6CF84C7}"/>
              </a:ext>
            </a:extLst>
          </p:cNvPr>
          <p:cNvSpPr/>
          <p:nvPr/>
        </p:nvSpPr>
        <p:spPr>
          <a:xfrm>
            <a:off x="9104770" y="133540"/>
            <a:ext cx="2869949" cy="567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4</a:t>
            </a:r>
          </a:p>
        </p:txBody>
      </p:sp>
      <p:sp>
        <p:nvSpPr>
          <p:cNvPr id="8" name="Rectangle 7">
            <a:extLst>
              <a:ext uri="{FF2B5EF4-FFF2-40B4-BE49-F238E27FC236}">
                <a16:creationId xmlns:a16="http://schemas.microsoft.com/office/drawing/2014/main" id="{A2E3B1F6-1D19-4BF0-99C9-4FF6BB704F53}"/>
              </a:ext>
            </a:extLst>
          </p:cNvPr>
          <p:cNvSpPr/>
          <p:nvPr/>
        </p:nvSpPr>
        <p:spPr>
          <a:xfrm>
            <a:off x="226709" y="701038"/>
            <a:ext cx="2869949" cy="2727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Title</a:t>
            </a:r>
          </a:p>
          <a:p>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Insert Content Here…..</a:t>
            </a:r>
          </a:p>
        </p:txBody>
      </p:sp>
      <p:sp>
        <p:nvSpPr>
          <p:cNvPr id="9" name="Rectangle 8">
            <a:extLst>
              <a:ext uri="{FF2B5EF4-FFF2-40B4-BE49-F238E27FC236}">
                <a16:creationId xmlns:a16="http://schemas.microsoft.com/office/drawing/2014/main" id="{49E97649-7CB9-46D1-91DB-A7D9A9ECE177}"/>
              </a:ext>
            </a:extLst>
          </p:cNvPr>
          <p:cNvSpPr/>
          <p:nvPr/>
        </p:nvSpPr>
        <p:spPr>
          <a:xfrm>
            <a:off x="3185683" y="701038"/>
            <a:ext cx="2869949" cy="2727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Title</a:t>
            </a:r>
          </a:p>
          <a:p>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Insert Content Here…..</a:t>
            </a:r>
          </a:p>
        </p:txBody>
      </p:sp>
      <p:sp>
        <p:nvSpPr>
          <p:cNvPr id="10" name="Rectangle 9">
            <a:extLst>
              <a:ext uri="{FF2B5EF4-FFF2-40B4-BE49-F238E27FC236}">
                <a16:creationId xmlns:a16="http://schemas.microsoft.com/office/drawing/2014/main" id="{4CEFE5C6-9930-4331-948D-C54A79F212D9}"/>
              </a:ext>
            </a:extLst>
          </p:cNvPr>
          <p:cNvSpPr/>
          <p:nvPr/>
        </p:nvSpPr>
        <p:spPr>
          <a:xfrm>
            <a:off x="6144657" y="701038"/>
            <a:ext cx="2869949" cy="27279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Title</a:t>
            </a:r>
          </a:p>
          <a:p>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Insert Content Here…..</a:t>
            </a:r>
          </a:p>
        </p:txBody>
      </p:sp>
      <p:sp>
        <p:nvSpPr>
          <p:cNvPr id="11" name="Rectangle 10">
            <a:extLst>
              <a:ext uri="{FF2B5EF4-FFF2-40B4-BE49-F238E27FC236}">
                <a16:creationId xmlns:a16="http://schemas.microsoft.com/office/drawing/2014/main" id="{159D25FD-B5BC-4F85-8E73-A9D39A681F7F}"/>
              </a:ext>
            </a:extLst>
          </p:cNvPr>
          <p:cNvSpPr/>
          <p:nvPr/>
        </p:nvSpPr>
        <p:spPr>
          <a:xfrm>
            <a:off x="9103631" y="701038"/>
            <a:ext cx="2869949" cy="27279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Title</a:t>
            </a:r>
          </a:p>
          <a:p>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Insert Content Here…..</a:t>
            </a:r>
          </a:p>
        </p:txBody>
      </p:sp>
      <p:pic>
        <p:nvPicPr>
          <p:cNvPr id="12" name="Graphic 11">
            <a:extLst>
              <a:ext uri="{FF2B5EF4-FFF2-40B4-BE49-F238E27FC236}">
                <a16:creationId xmlns:a16="http://schemas.microsoft.com/office/drawing/2014/main" id="{794EFE95-995D-439E-A813-8587312D2E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707" y="793838"/>
            <a:ext cx="446710" cy="446710"/>
          </a:xfrm>
          <a:prstGeom prst="rect">
            <a:avLst/>
          </a:prstGeom>
        </p:spPr>
      </p:pic>
      <p:pic>
        <p:nvPicPr>
          <p:cNvPr id="13" name="Graphic 12">
            <a:extLst>
              <a:ext uri="{FF2B5EF4-FFF2-40B4-BE49-F238E27FC236}">
                <a16:creationId xmlns:a16="http://schemas.microsoft.com/office/drawing/2014/main" id="{BD5830AC-7F54-48E4-8BAB-1410D2BF42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8581" y="793838"/>
            <a:ext cx="446710" cy="446710"/>
          </a:xfrm>
          <a:prstGeom prst="rect">
            <a:avLst/>
          </a:prstGeom>
        </p:spPr>
      </p:pic>
      <p:pic>
        <p:nvPicPr>
          <p:cNvPr id="14" name="Graphic 13">
            <a:extLst>
              <a:ext uri="{FF2B5EF4-FFF2-40B4-BE49-F238E27FC236}">
                <a16:creationId xmlns:a16="http://schemas.microsoft.com/office/drawing/2014/main" id="{7F634C73-B470-440F-A9C4-4A595BB2D3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6633" y="793838"/>
            <a:ext cx="446710" cy="446710"/>
          </a:xfrm>
          <a:prstGeom prst="rect">
            <a:avLst/>
          </a:prstGeom>
        </p:spPr>
      </p:pic>
      <p:pic>
        <p:nvPicPr>
          <p:cNvPr id="15" name="Graphic 14">
            <a:extLst>
              <a:ext uri="{FF2B5EF4-FFF2-40B4-BE49-F238E27FC236}">
                <a16:creationId xmlns:a16="http://schemas.microsoft.com/office/drawing/2014/main" id="{C11FEB11-815C-49A1-B10B-F15AAE7FB2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17071" y="793838"/>
            <a:ext cx="446710" cy="446710"/>
          </a:xfrm>
          <a:prstGeom prst="rect">
            <a:avLst/>
          </a:prstGeom>
        </p:spPr>
      </p:pic>
      <p:sp>
        <p:nvSpPr>
          <p:cNvPr id="16" name="Rectangle 15">
            <a:extLst>
              <a:ext uri="{FF2B5EF4-FFF2-40B4-BE49-F238E27FC236}">
                <a16:creationId xmlns:a16="http://schemas.microsoft.com/office/drawing/2014/main" id="{5D371B81-5507-45CB-8D8B-7EA2A9E52BF9}"/>
              </a:ext>
            </a:extLst>
          </p:cNvPr>
          <p:cNvSpPr/>
          <p:nvPr/>
        </p:nvSpPr>
        <p:spPr>
          <a:xfrm>
            <a:off x="227848" y="3431376"/>
            <a:ext cx="2869949" cy="5675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5</a:t>
            </a:r>
          </a:p>
        </p:txBody>
      </p:sp>
      <p:sp>
        <p:nvSpPr>
          <p:cNvPr id="17" name="Rectangle 16">
            <a:extLst>
              <a:ext uri="{FF2B5EF4-FFF2-40B4-BE49-F238E27FC236}">
                <a16:creationId xmlns:a16="http://schemas.microsoft.com/office/drawing/2014/main" id="{A39D3373-1713-4825-A18A-B813DAB60844}"/>
              </a:ext>
            </a:extLst>
          </p:cNvPr>
          <p:cNvSpPr/>
          <p:nvPr/>
        </p:nvSpPr>
        <p:spPr>
          <a:xfrm>
            <a:off x="3186822" y="3431376"/>
            <a:ext cx="2869949" cy="567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6</a:t>
            </a:r>
          </a:p>
        </p:txBody>
      </p:sp>
      <p:sp>
        <p:nvSpPr>
          <p:cNvPr id="18" name="Rectangle 17">
            <a:extLst>
              <a:ext uri="{FF2B5EF4-FFF2-40B4-BE49-F238E27FC236}">
                <a16:creationId xmlns:a16="http://schemas.microsoft.com/office/drawing/2014/main" id="{5C324C59-F60D-4E06-96B8-B7CADF9A3615}"/>
              </a:ext>
            </a:extLst>
          </p:cNvPr>
          <p:cNvSpPr/>
          <p:nvPr/>
        </p:nvSpPr>
        <p:spPr>
          <a:xfrm>
            <a:off x="6145796" y="3431376"/>
            <a:ext cx="2869949" cy="5675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7</a:t>
            </a:r>
          </a:p>
        </p:txBody>
      </p:sp>
      <p:sp>
        <p:nvSpPr>
          <p:cNvPr id="19" name="Rectangle 18">
            <a:extLst>
              <a:ext uri="{FF2B5EF4-FFF2-40B4-BE49-F238E27FC236}">
                <a16:creationId xmlns:a16="http://schemas.microsoft.com/office/drawing/2014/main" id="{5ACE8E3B-5007-4E63-83EA-FFB792003057}"/>
              </a:ext>
            </a:extLst>
          </p:cNvPr>
          <p:cNvSpPr/>
          <p:nvPr/>
        </p:nvSpPr>
        <p:spPr>
          <a:xfrm>
            <a:off x="9104770" y="3431376"/>
            <a:ext cx="2869949" cy="567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Week 8</a:t>
            </a:r>
          </a:p>
        </p:txBody>
      </p:sp>
      <p:sp>
        <p:nvSpPr>
          <p:cNvPr id="20" name="Rectangle 19">
            <a:extLst>
              <a:ext uri="{FF2B5EF4-FFF2-40B4-BE49-F238E27FC236}">
                <a16:creationId xmlns:a16="http://schemas.microsoft.com/office/drawing/2014/main" id="{7D4C8379-81C6-46EA-92BD-E34EF920850F}"/>
              </a:ext>
            </a:extLst>
          </p:cNvPr>
          <p:cNvSpPr/>
          <p:nvPr/>
        </p:nvSpPr>
        <p:spPr>
          <a:xfrm>
            <a:off x="226709" y="3998874"/>
            <a:ext cx="2869949" cy="27279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Title</a:t>
            </a:r>
          </a:p>
          <a:p>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Insert Content Here…..</a:t>
            </a:r>
          </a:p>
        </p:txBody>
      </p:sp>
      <p:sp>
        <p:nvSpPr>
          <p:cNvPr id="21" name="Rectangle 20">
            <a:extLst>
              <a:ext uri="{FF2B5EF4-FFF2-40B4-BE49-F238E27FC236}">
                <a16:creationId xmlns:a16="http://schemas.microsoft.com/office/drawing/2014/main" id="{F6325D4B-A331-4829-AF77-5FC25FE5E0FE}"/>
              </a:ext>
            </a:extLst>
          </p:cNvPr>
          <p:cNvSpPr/>
          <p:nvPr/>
        </p:nvSpPr>
        <p:spPr>
          <a:xfrm>
            <a:off x="3185683" y="3998874"/>
            <a:ext cx="2869949" cy="27279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Title</a:t>
            </a:r>
          </a:p>
          <a:p>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Insert Content Here…..</a:t>
            </a:r>
          </a:p>
        </p:txBody>
      </p:sp>
      <p:sp>
        <p:nvSpPr>
          <p:cNvPr id="22" name="Rectangle 21">
            <a:extLst>
              <a:ext uri="{FF2B5EF4-FFF2-40B4-BE49-F238E27FC236}">
                <a16:creationId xmlns:a16="http://schemas.microsoft.com/office/drawing/2014/main" id="{47E572E5-51C7-4C4C-B236-CFC72C23A3D6}"/>
              </a:ext>
            </a:extLst>
          </p:cNvPr>
          <p:cNvSpPr/>
          <p:nvPr/>
        </p:nvSpPr>
        <p:spPr>
          <a:xfrm>
            <a:off x="6144657" y="3998874"/>
            <a:ext cx="2869949" cy="2727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Title</a:t>
            </a:r>
          </a:p>
          <a:p>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Insert Content Here…..</a:t>
            </a:r>
          </a:p>
        </p:txBody>
      </p:sp>
      <p:sp>
        <p:nvSpPr>
          <p:cNvPr id="23" name="Rectangle 22">
            <a:extLst>
              <a:ext uri="{FF2B5EF4-FFF2-40B4-BE49-F238E27FC236}">
                <a16:creationId xmlns:a16="http://schemas.microsoft.com/office/drawing/2014/main" id="{5AFF3F3B-C8A9-4726-A35A-312D97E919E2}"/>
              </a:ext>
            </a:extLst>
          </p:cNvPr>
          <p:cNvSpPr/>
          <p:nvPr/>
        </p:nvSpPr>
        <p:spPr>
          <a:xfrm>
            <a:off x="9103631" y="3998874"/>
            <a:ext cx="2869949" cy="2727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endPar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endParaRPr>
          </a:p>
          <a:p>
            <a:r>
              <a:rPr lang="en-US" sz="2400" b="1"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Title</a:t>
            </a:r>
          </a:p>
          <a:p>
            <a:r>
              <a:rPr lang="en-US" dirty="0">
                <a:solidFill>
                  <a:schemeClr val="tx1"/>
                </a:solidFill>
                <a:latin typeface="Nirmala Text" panose="020B0502040204020203" pitchFamily="34" charset="0"/>
                <a:ea typeface="Nirmala Text" panose="020B0502040204020203" pitchFamily="34" charset="0"/>
                <a:cs typeface="Nirmala Text" panose="020B0502040204020203" pitchFamily="34" charset="0"/>
              </a:rPr>
              <a:t>Insert Content Here…..</a:t>
            </a:r>
          </a:p>
        </p:txBody>
      </p:sp>
      <p:pic>
        <p:nvPicPr>
          <p:cNvPr id="24" name="Graphic 23">
            <a:extLst>
              <a:ext uri="{FF2B5EF4-FFF2-40B4-BE49-F238E27FC236}">
                <a16:creationId xmlns:a16="http://schemas.microsoft.com/office/drawing/2014/main" id="{6467E87D-CF72-4DC6-BE12-8CD715ECA0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8238" y="4091674"/>
            <a:ext cx="446710" cy="446710"/>
          </a:xfrm>
          <a:prstGeom prst="rect">
            <a:avLst/>
          </a:prstGeom>
        </p:spPr>
      </p:pic>
      <p:pic>
        <p:nvPicPr>
          <p:cNvPr id="25" name="Graphic 24">
            <a:extLst>
              <a:ext uri="{FF2B5EF4-FFF2-40B4-BE49-F238E27FC236}">
                <a16:creationId xmlns:a16="http://schemas.microsoft.com/office/drawing/2014/main" id="{4CB142FD-3C6F-4C48-AC48-E6864F2BA5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8581" y="4091674"/>
            <a:ext cx="446710" cy="446710"/>
          </a:xfrm>
          <a:prstGeom prst="rect">
            <a:avLst/>
          </a:prstGeom>
        </p:spPr>
      </p:pic>
      <p:pic>
        <p:nvPicPr>
          <p:cNvPr id="26" name="Graphic 25">
            <a:extLst>
              <a:ext uri="{FF2B5EF4-FFF2-40B4-BE49-F238E27FC236}">
                <a16:creationId xmlns:a16="http://schemas.microsoft.com/office/drawing/2014/main" id="{09974729-3817-4FBE-82EE-43CA3DF22D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6633" y="4091674"/>
            <a:ext cx="446710" cy="446710"/>
          </a:xfrm>
          <a:prstGeom prst="rect">
            <a:avLst/>
          </a:prstGeom>
        </p:spPr>
      </p:pic>
      <p:pic>
        <p:nvPicPr>
          <p:cNvPr id="27" name="Graphic 26">
            <a:extLst>
              <a:ext uri="{FF2B5EF4-FFF2-40B4-BE49-F238E27FC236}">
                <a16:creationId xmlns:a16="http://schemas.microsoft.com/office/drawing/2014/main" id="{A50D40AA-7D99-444A-91DA-BD5F704223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06680" y="4091674"/>
            <a:ext cx="446710" cy="446710"/>
          </a:xfrm>
          <a:prstGeom prst="rect">
            <a:avLst/>
          </a:prstGeom>
        </p:spPr>
      </p:pic>
    </p:spTree>
    <p:extLst>
      <p:ext uri="{BB962C8B-B14F-4D97-AF65-F5344CB8AC3E}">
        <p14:creationId xmlns:p14="http://schemas.microsoft.com/office/powerpoint/2010/main" val="899229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15" name="Picture 14" descr="Blur blurry image of a city&#10;&#10;Description automatically generated">
            <a:extLst>
              <a:ext uri="{FF2B5EF4-FFF2-40B4-BE49-F238E27FC236}">
                <a16:creationId xmlns:a16="http://schemas.microsoft.com/office/drawing/2014/main" id="{9E994574-DEA4-FD95-56C9-CD20C87C215C}"/>
              </a:ext>
            </a:extLst>
          </p:cNvPr>
          <p:cNvPicPr>
            <a:picLocks noChangeAspect="1"/>
          </p:cNvPicPr>
          <p:nvPr/>
        </p:nvPicPr>
        <p:blipFill>
          <a:blip r:embed="rId2">
            <a:alphaModFix amt="67000"/>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9B2ABF8-3643-843B-A9F4-D20A37CDFD66}"/>
              </a:ext>
            </a:extLst>
          </p:cNvPr>
          <p:cNvSpPr/>
          <p:nvPr/>
        </p:nvSpPr>
        <p:spPr>
          <a:xfrm rot="5400000">
            <a:off x="6020484" y="-2610047"/>
            <a:ext cx="154844" cy="1219581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07CF8E-84F0-AF8E-1365-4ADAEB086EDB}"/>
              </a:ext>
            </a:extLst>
          </p:cNvPr>
          <p:cNvSpPr/>
          <p:nvPr/>
        </p:nvSpPr>
        <p:spPr>
          <a:xfrm rot="5400000">
            <a:off x="6020484" y="-2769287"/>
            <a:ext cx="154845" cy="1219581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BF74413-CDCD-4907-AE37-4D6230182B1C}"/>
              </a:ext>
            </a:extLst>
          </p:cNvPr>
          <p:cNvSpPr/>
          <p:nvPr/>
        </p:nvSpPr>
        <p:spPr>
          <a:xfrm>
            <a:off x="3953705" y="1286705"/>
            <a:ext cx="4284590" cy="42845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AE1047-0FFC-4989-915B-3D1067AEAB92}"/>
              </a:ext>
            </a:extLst>
          </p:cNvPr>
          <p:cNvSpPr>
            <a:spLocks noGrp="1"/>
          </p:cNvSpPr>
          <p:nvPr>
            <p:ph type="title"/>
          </p:nvPr>
        </p:nvSpPr>
        <p:spPr>
          <a:xfrm>
            <a:off x="3952092" y="2725660"/>
            <a:ext cx="4284590" cy="2100605"/>
          </a:xfrm>
        </p:spPr>
        <p:txBody>
          <a:bodyPr>
            <a:normAutofit/>
          </a:bodyPr>
          <a:lstStyle/>
          <a:p>
            <a:pPr algn="ctr">
              <a:lnSpc>
                <a:spcPct val="100000"/>
              </a:lnSpc>
            </a:pPr>
            <a:r>
              <a:rPr lang="en-US" sz="55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Keep Us</a:t>
            </a:r>
            <a:br>
              <a:rPr lang="en-US" sz="55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br>
            <a:r>
              <a:rPr lang="en-US" sz="5500" b="1" dirty="0">
                <a:solidFill>
                  <a:schemeClr val="bg2"/>
                </a:solidFill>
                <a:latin typeface="Nirmala Text" panose="020B0502040204020203" pitchFamily="34" charset="0"/>
                <a:ea typeface="Nirmala Text" panose="020B0502040204020203" pitchFamily="34" charset="0"/>
                <a:cs typeface="Nirmala Text" panose="020B0502040204020203" pitchFamily="34" charset="0"/>
              </a:rPr>
              <a:t>In Mind!</a:t>
            </a:r>
          </a:p>
        </p:txBody>
      </p:sp>
      <p:pic>
        <p:nvPicPr>
          <p:cNvPr id="5" name="Picture 4" descr="A picture containing drawing&#10;&#10;Description automatically generated">
            <a:extLst>
              <a:ext uri="{FF2B5EF4-FFF2-40B4-BE49-F238E27FC236}">
                <a16:creationId xmlns:a16="http://schemas.microsoft.com/office/drawing/2014/main" id="{08A01DCE-292E-44C5-9F4A-6096C01A618F}"/>
              </a:ext>
            </a:extLst>
          </p:cNvPr>
          <p:cNvPicPr>
            <a:picLocks noChangeAspect="1"/>
          </p:cNvPicPr>
          <p:nvPr/>
        </p:nvPicPr>
        <p:blipFill>
          <a:blip r:embed="rId4"/>
          <a:stretch>
            <a:fillRect/>
          </a:stretch>
        </p:blipFill>
        <p:spPr>
          <a:xfrm>
            <a:off x="5278063" y="1705581"/>
            <a:ext cx="1635873" cy="629182"/>
          </a:xfrm>
          <a:prstGeom prst="rect">
            <a:avLst/>
          </a:prstGeom>
        </p:spPr>
      </p:pic>
      <p:sp>
        <p:nvSpPr>
          <p:cNvPr id="8" name="Title 135">
            <a:extLst>
              <a:ext uri="{FF2B5EF4-FFF2-40B4-BE49-F238E27FC236}">
                <a16:creationId xmlns:a16="http://schemas.microsoft.com/office/drawing/2014/main" id="{95D2FF7E-E867-47C1-8C10-627BBA920EC4}"/>
              </a:ext>
            </a:extLst>
          </p:cNvPr>
          <p:cNvSpPr txBox="1">
            <a:spLocks/>
          </p:cNvSpPr>
          <p:nvPr/>
        </p:nvSpPr>
        <p:spPr>
          <a:xfrm>
            <a:off x="4010165" y="4618207"/>
            <a:ext cx="4171670" cy="558141"/>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1400" spc="300" dirty="0">
                <a:solidFill>
                  <a:srgbClr val="000000">
                    <a:lumMod val="65000"/>
                    <a:lumOff val="35000"/>
                  </a:srgbClr>
                </a:solidFill>
                <a:latin typeface="Calibri Light" panose="020F0302020204030204" pitchFamily="34" charset="0"/>
                <a:cs typeface="Calibri Light" panose="020F0302020204030204" pitchFamily="34" charset="0"/>
                <a:hlinkClick r:id="rId5"/>
              </a:rPr>
              <a:t>www.cldinc.com</a:t>
            </a:r>
            <a:endParaRPr lang="en-US" sz="1400" spc="300" dirty="0">
              <a:solidFill>
                <a:srgbClr val="000000">
                  <a:lumMod val="65000"/>
                  <a:lumOff val="35000"/>
                </a:srgbClr>
              </a:solidFill>
              <a:latin typeface="Calibri Light" panose="020F0302020204030204" pitchFamily="34" charset="0"/>
              <a:cs typeface="Calibri Light" panose="020F0302020204030204" pitchFamily="34" charset="0"/>
            </a:endParaRPr>
          </a:p>
        </p:txBody>
      </p:sp>
      <p:grpSp>
        <p:nvGrpSpPr>
          <p:cNvPr id="3" name="Group 2">
            <a:extLst>
              <a:ext uri="{FF2B5EF4-FFF2-40B4-BE49-F238E27FC236}">
                <a16:creationId xmlns:a16="http://schemas.microsoft.com/office/drawing/2014/main" id="{4FDCE2ED-4DFF-F124-F1BB-4B18D8601201}"/>
              </a:ext>
            </a:extLst>
          </p:cNvPr>
          <p:cNvGrpSpPr/>
          <p:nvPr/>
        </p:nvGrpSpPr>
        <p:grpSpPr>
          <a:xfrm rot="513560">
            <a:off x="9694829" y="160852"/>
            <a:ext cx="2336320" cy="2336320"/>
            <a:chOff x="9666157" y="97078"/>
            <a:chExt cx="2336320" cy="2336320"/>
          </a:xfrm>
        </p:grpSpPr>
        <p:pic>
          <p:nvPicPr>
            <p:cNvPr id="10" name="Picture 9">
              <a:extLst>
                <a:ext uri="{FF2B5EF4-FFF2-40B4-BE49-F238E27FC236}">
                  <a16:creationId xmlns:a16="http://schemas.microsoft.com/office/drawing/2014/main" id="{50D572CA-4972-41A2-BDB9-D4C23911D7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6157" y="97078"/>
              <a:ext cx="2336320" cy="2336320"/>
            </a:xfrm>
            <a:prstGeom prst="rect">
              <a:avLst/>
            </a:prstGeom>
          </p:spPr>
        </p:pic>
        <p:sp>
          <p:nvSpPr>
            <p:cNvPr id="11" name="TextBox 10">
              <a:extLst>
                <a:ext uri="{FF2B5EF4-FFF2-40B4-BE49-F238E27FC236}">
                  <a16:creationId xmlns:a16="http://schemas.microsoft.com/office/drawing/2014/main" id="{1763647E-6DF1-4164-A353-7F53CEDE5AF0}"/>
                </a:ext>
              </a:extLst>
            </p:cNvPr>
            <p:cNvSpPr txBox="1"/>
            <p:nvPr/>
          </p:nvSpPr>
          <p:spPr>
            <a:xfrm>
              <a:off x="9942640" y="488650"/>
              <a:ext cx="1788453" cy="1200329"/>
            </a:xfrm>
            <a:prstGeom prst="rect">
              <a:avLst/>
            </a:prstGeom>
            <a:noFill/>
          </p:spPr>
          <p:txBody>
            <a:bodyPr wrap="square" rtlCol="0">
              <a:spAutoFit/>
            </a:bodyPr>
            <a:lstStyle/>
            <a:p>
              <a:pPr algn="ctr"/>
              <a:r>
                <a:rPr lang="en-US" sz="1200" dirty="0">
                  <a:solidFill>
                    <a:schemeClr val="bg1">
                      <a:lumMod val="50000"/>
                    </a:schemeClr>
                  </a:solidFill>
                  <a:ea typeface="Nirmala Text" panose="020B0502040204020203" pitchFamily="34" charset="0"/>
                  <a:cs typeface="Arial" pitchFamily="34" charset="0"/>
                </a:rPr>
                <a:t>We hope this deck helps! If you have a training slide you really need, email us at </a:t>
              </a:r>
              <a:r>
                <a:rPr lang="en-US" sz="1200" dirty="0">
                  <a:solidFill>
                    <a:schemeClr val="bg1">
                      <a:lumMod val="50000"/>
                    </a:schemeClr>
                  </a:solidFill>
                  <a:ea typeface="Nirmala Text" panose="020B0502040204020203" pitchFamily="34" charset="0"/>
                  <a:cs typeface="Arial" pitchFamily="34" charset="0"/>
                  <a:hlinkClick r:id="rId7">
                    <a:extLst>
                      <a:ext uri="{A12FA001-AC4F-418D-AE19-62706E023703}">
                        <ahyp:hlinkClr xmlns:ahyp="http://schemas.microsoft.com/office/drawing/2018/hyperlinkcolor" val="tx"/>
                      </a:ext>
                    </a:extLst>
                  </a:hlinkClick>
                </a:rPr>
                <a:t>info@cldinc.com</a:t>
              </a:r>
              <a:r>
                <a:rPr lang="en-US" sz="1200" dirty="0">
                  <a:solidFill>
                    <a:schemeClr val="bg1">
                      <a:lumMod val="50000"/>
                    </a:schemeClr>
                  </a:solidFill>
                  <a:ea typeface="Nirmala Text" panose="020B0502040204020203" pitchFamily="34" charset="0"/>
                  <a:cs typeface="Arial" pitchFamily="34" charset="0"/>
                </a:rPr>
                <a:t>. We’ll try to make it for you!</a:t>
              </a:r>
            </a:p>
          </p:txBody>
        </p:sp>
      </p:grpSp>
    </p:spTree>
    <p:extLst>
      <p:ext uri="{BB962C8B-B14F-4D97-AF65-F5344CB8AC3E}">
        <p14:creationId xmlns:p14="http://schemas.microsoft.com/office/powerpoint/2010/main" val="2919273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chemeClr val="accent1"/>
            </a:gs>
            <a:gs pos="88000">
              <a:schemeClr val="tx2"/>
            </a:gs>
          </a:gsLst>
          <a:lin ang="18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5608-5F19-4495-8B35-7D28DE9B9E50}"/>
              </a:ext>
            </a:extLst>
          </p:cNvPr>
          <p:cNvSpPr>
            <a:spLocks noGrp="1"/>
          </p:cNvSpPr>
          <p:nvPr>
            <p:ph type="title"/>
          </p:nvPr>
        </p:nvSpPr>
        <p:spPr/>
        <p:txBody>
          <a:bodyPr>
            <a:normAutofit/>
          </a:bodyPr>
          <a:lstStyle/>
          <a:p>
            <a:r>
              <a:rPr lang="en-US" sz="3400" b="1" dirty="0">
                <a:latin typeface="Nirmala Text" panose="020B0502040204020203" pitchFamily="34" charset="0"/>
                <a:ea typeface="Nirmala Text" panose="020B0502040204020203" pitchFamily="34" charset="0"/>
                <a:cs typeface="Nirmala Text" panose="020B0502040204020203" pitchFamily="34" charset="0"/>
              </a:rPr>
              <a:t>Extra Free-Use Icons</a:t>
            </a:r>
          </a:p>
        </p:txBody>
      </p:sp>
      <p:pic>
        <p:nvPicPr>
          <p:cNvPr id="5" name="Graphic 4">
            <a:extLst>
              <a:ext uri="{FF2B5EF4-FFF2-40B4-BE49-F238E27FC236}">
                <a16:creationId xmlns:a16="http://schemas.microsoft.com/office/drawing/2014/main" id="{690EACD5-6F69-41EE-AA04-CED381B2BF9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9679146" y="1226750"/>
            <a:ext cx="548640" cy="548640"/>
          </a:xfrm>
          <a:prstGeom prst="rect">
            <a:avLst/>
          </a:prstGeom>
        </p:spPr>
      </p:pic>
      <p:pic>
        <p:nvPicPr>
          <p:cNvPr id="6" name="Graphic 5">
            <a:extLst>
              <a:ext uri="{FF2B5EF4-FFF2-40B4-BE49-F238E27FC236}">
                <a16:creationId xmlns:a16="http://schemas.microsoft.com/office/drawing/2014/main" id="{CAB2C77F-54AE-43C0-A73D-37AEA776052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43146" y="1226750"/>
            <a:ext cx="548640" cy="548640"/>
          </a:xfrm>
          <a:prstGeom prst="rect">
            <a:avLst/>
          </a:prstGeom>
        </p:spPr>
      </p:pic>
      <p:pic>
        <p:nvPicPr>
          <p:cNvPr id="7" name="Graphic 6">
            <a:extLst>
              <a:ext uri="{FF2B5EF4-FFF2-40B4-BE49-F238E27FC236}">
                <a16:creationId xmlns:a16="http://schemas.microsoft.com/office/drawing/2014/main" id="{C2899E62-F01B-4B9B-B707-8C1E151556B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49146" y="1226750"/>
            <a:ext cx="548640" cy="548640"/>
          </a:xfrm>
          <a:prstGeom prst="rect">
            <a:avLst/>
          </a:prstGeom>
        </p:spPr>
      </p:pic>
      <p:pic>
        <p:nvPicPr>
          <p:cNvPr id="8" name="Graphic 7">
            <a:extLst>
              <a:ext uri="{FF2B5EF4-FFF2-40B4-BE49-F238E27FC236}">
                <a16:creationId xmlns:a16="http://schemas.microsoft.com/office/drawing/2014/main" id="{E2FAE127-BCAD-49AC-9CD0-AB9B2A4582F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667146" y="1226750"/>
            <a:ext cx="548640" cy="548640"/>
          </a:xfrm>
          <a:prstGeom prst="rect">
            <a:avLst/>
          </a:prstGeom>
        </p:spPr>
      </p:pic>
      <p:pic>
        <p:nvPicPr>
          <p:cNvPr id="9" name="Graphic 8">
            <a:extLst>
              <a:ext uri="{FF2B5EF4-FFF2-40B4-BE49-F238E27FC236}">
                <a16:creationId xmlns:a16="http://schemas.microsoft.com/office/drawing/2014/main" id="{8F5BE2DC-7684-4009-B2F6-1B02A7BFB7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61146" y="1226750"/>
            <a:ext cx="548640" cy="548640"/>
          </a:xfrm>
          <a:prstGeom prst="rect">
            <a:avLst/>
          </a:prstGeom>
        </p:spPr>
      </p:pic>
      <p:pic>
        <p:nvPicPr>
          <p:cNvPr id="10" name="Graphic 9">
            <a:extLst>
              <a:ext uri="{FF2B5EF4-FFF2-40B4-BE49-F238E27FC236}">
                <a16:creationId xmlns:a16="http://schemas.microsoft.com/office/drawing/2014/main" id="{DA4DEBB0-0CD3-4B90-BE96-AF504C21A7C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73146" y="1226750"/>
            <a:ext cx="548640" cy="548640"/>
          </a:xfrm>
          <a:prstGeom prst="rect">
            <a:avLst/>
          </a:prstGeom>
        </p:spPr>
      </p:pic>
      <p:pic>
        <p:nvPicPr>
          <p:cNvPr id="11" name="Graphic 10">
            <a:extLst>
              <a:ext uri="{FF2B5EF4-FFF2-40B4-BE49-F238E27FC236}">
                <a16:creationId xmlns:a16="http://schemas.microsoft.com/office/drawing/2014/main" id="{04C1FBC9-A784-4513-A33B-0A4FA5AE8F9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42252" y="1226750"/>
            <a:ext cx="548640" cy="548640"/>
          </a:xfrm>
          <a:prstGeom prst="rect">
            <a:avLst/>
          </a:prstGeom>
        </p:spPr>
      </p:pic>
      <p:pic>
        <p:nvPicPr>
          <p:cNvPr id="12" name="Graphic 11">
            <a:extLst>
              <a:ext uri="{FF2B5EF4-FFF2-40B4-BE49-F238E27FC236}">
                <a16:creationId xmlns:a16="http://schemas.microsoft.com/office/drawing/2014/main" id="{2FE870B8-F318-4E9F-9C94-CC32210A02E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092547" y="1226750"/>
            <a:ext cx="548640" cy="548640"/>
          </a:xfrm>
          <a:prstGeom prst="rect">
            <a:avLst/>
          </a:prstGeom>
        </p:spPr>
      </p:pic>
      <p:pic>
        <p:nvPicPr>
          <p:cNvPr id="13" name="Graphic 12">
            <a:extLst>
              <a:ext uri="{FF2B5EF4-FFF2-40B4-BE49-F238E27FC236}">
                <a16:creationId xmlns:a16="http://schemas.microsoft.com/office/drawing/2014/main" id="{2840D14E-964C-4891-980A-919A3A44C8D8}"/>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9679146" y="2694917"/>
            <a:ext cx="548640" cy="548640"/>
          </a:xfrm>
          <a:prstGeom prst="rect">
            <a:avLst/>
          </a:prstGeom>
        </p:spPr>
      </p:pic>
      <p:pic>
        <p:nvPicPr>
          <p:cNvPr id="14" name="Graphic 13">
            <a:extLst>
              <a:ext uri="{FF2B5EF4-FFF2-40B4-BE49-F238E27FC236}">
                <a16:creationId xmlns:a16="http://schemas.microsoft.com/office/drawing/2014/main" id="{87FDB0F1-FFB6-492C-A952-05C57A8F3320}"/>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643146" y="2694917"/>
            <a:ext cx="548640" cy="548640"/>
          </a:xfrm>
          <a:prstGeom prst="rect">
            <a:avLst/>
          </a:prstGeom>
        </p:spPr>
      </p:pic>
      <p:pic>
        <p:nvPicPr>
          <p:cNvPr id="15" name="Graphic 14">
            <a:extLst>
              <a:ext uri="{FF2B5EF4-FFF2-40B4-BE49-F238E27FC236}">
                <a16:creationId xmlns:a16="http://schemas.microsoft.com/office/drawing/2014/main" id="{6E2CEEBA-418A-474D-9617-A4463D0ED4BA}"/>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3642252" y="2694917"/>
            <a:ext cx="548640" cy="548640"/>
          </a:xfrm>
          <a:prstGeom prst="rect">
            <a:avLst/>
          </a:prstGeom>
        </p:spPr>
      </p:pic>
      <p:pic>
        <p:nvPicPr>
          <p:cNvPr id="16" name="Graphic 15">
            <a:extLst>
              <a:ext uri="{FF2B5EF4-FFF2-40B4-BE49-F238E27FC236}">
                <a16:creationId xmlns:a16="http://schemas.microsoft.com/office/drawing/2014/main" id="{D95BCBC8-C21A-447E-A6FC-4360AEAEE293}"/>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6667146" y="2694917"/>
            <a:ext cx="548640" cy="548640"/>
          </a:xfrm>
          <a:prstGeom prst="rect">
            <a:avLst/>
          </a:prstGeom>
        </p:spPr>
      </p:pic>
      <p:pic>
        <p:nvPicPr>
          <p:cNvPr id="17" name="Picture 16" descr="A close up of a logo&#10;&#10;Description automatically generated">
            <a:extLst>
              <a:ext uri="{FF2B5EF4-FFF2-40B4-BE49-F238E27FC236}">
                <a16:creationId xmlns:a16="http://schemas.microsoft.com/office/drawing/2014/main" id="{A240B059-C117-4C91-A7B3-30261C02DCA2}"/>
              </a:ext>
            </a:extLst>
          </p:cNvPr>
          <p:cNvPicPr>
            <a:picLocks noChangeAspect="1"/>
          </p:cNvPicPr>
          <p:nvPr/>
        </p:nvPicPr>
        <p:blipFill>
          <a:blip r:embed="rId26">
            <a:duotone>
              <a:prstClr val="black"/>
              <a:schemeClr val="tx2">
                <a:tint val="45000"/>
                <a:satMod val="400000"/>
              </a:schemeClr>
            </a:duotone>
            <a:extLst>
              <a:ext uri="{BEBA8EAE-BF5A-486C-A8C5-ECC9F3942E4B}">
                <a14:imgProps xmlns:a14="http://schemas.microsoft.com/office/drawing/2010/main">
                  <a14:imgLayer r:embed="rId27">
                    <a14:imgEffect>
                      <a14:brightnessContrast bright="-100000" contrast="100000"/>
                    </a14:imgEffect>
                  </a14:imgLayer>
                </a14:imgProps>
              </a:ext>
            </a:extLst>
          </a:blip>
          <a:stretch>
            <a:fillRect/>
          </a:stretch>
        </p:blipFill>
        <p:spPr>
          <a:xfrm>
            <a:off x="8173146" y="5631250"/>
            <a:ext cx="548640" cy="548640"/>
          </a:xfrm>
          <a:prstGeom prst="rect">
            <a:avLst/>
          </a:prstGeom>
          <a:solidFill>
            <a:schemeClr val="tx1"/>
          </a:solidFill>
          <a:ln>
            <a:noFill/>
          </a:ln>
        </p:spPr>
      </p:pic>
      <p:pic>
        <p:nvPicPr>
          <p:cNvPr id="18" name="Picture 17">
            <a:extLst>
              <a:ext uri="{FF2B5EF4-FFF2-40B4-BE49-F238E27FC236}">
                <a16:creationId xmlns:a16="http://schemas.microsoft.com/office/drawing/2014/main" id="{22C428D5-A80E-433E-A7E7-D06E5E7DD6DE}"/>
              </a:ext>
            </a:extLst>
          </p:cNvPr>
          <p:cNvPicPr>
            <a:picLocks noChangeAspect="1"/>
          </p:cNvPicPr>
          <p:nvPr/>
        </p:nvPicPr>
        <p:blipFill>
          <a:blip r:embed="rId28">
            <a:duotone>
              <a:prstClr val="black"/>
              <a:schemeClr val="tx2">
                <a:tint val="45000"/>
                <a:satMod val="400000"/>
              </a:schemeClr>
            </a:duotone>
            <a:extLst>
              <a:ext uri="{BEBA8EAE-BF5A-486C-A8C5-ECC9F3942E4B}">
                <a14:imgProps xmlns:a14="http://schemas.microsoft.com/office/drawing/2010/main">
                  <a14:imgLayer r:embed="rId29">
                    <a14:imgEffect>
                      <a14:brightnessContrast bright="-100000" contrast="100000"/>
                    </a14:imgEffect>
                  </a14:imgLayer>
                </a14:imgProps>
              </a:ext>
            </a:extLst>
          </a:blip>
          <a:srcRect/>
          <a:stretch/>
        </p:blipFill>
        <p:spPr>
          <a:xfrm>
            <a:off x="3695013" y="5631250"/>
            <a:ext cx="548640" cy="548640"/>
          </a:xfrm>
          <a:prstGeom prst="rect">
            <a:avLst/>
          </a:prstGeom>
          <a:solidFill>
            <a:schemeClr val="tx1"/>
          </a:solidFill>
          <a:ln>
            <a:noFill/>
          </a:ln>
        </p:spPr>
      </p:pic>
      <p:pic>
        <p:nvPicPr>
          <p:cNvPr id="19" name="Picture 77">
            <a:extLst>
              <a:ext uri="{FF2B5EF4-FFF2-40B4-BE49-F238E27FC236}">
                <a16:creationId xmlns:a16="http://schemas.microsoft.com/office/drawing/2014/main" id="{785F431C-D1B0-4449-B780-8064887C015A}"/>
              </a:ext>
            </a:extLst>
          </p:cNvPr>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2149146" y="2694917"/>
            <a:ext cx="548640" cy="548640"/>
          </a:xfrm>
          <a:prstGeom prst="rect">
            <a:avLst/>
          </a:prstGeom>
        </p:spPr>
      </p:pic>
      <p:pic>
        <p:nvPicPr>
          <p:cNvPr id="20" name="Graphic 19">
            <a:extLst>
              <a:ext uri="{FF2B5EF4-FFF2-40B4-BE49-F238E27FC236}">
                <a16:creationId xmlns:a16="http://schemas.microsoft.com/office/drawing/2014/main" id="{EA95446B-A224-4118-B1B4-8DF08FBC425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173146" y="2694917"/>
            <a:ext cx="548640" cy="548640"/>
          </a:xfrm>
          <a:prstGeom prst="rect">
            <a:avLst/>
          </a:prstGeom>
        </p:spPr>
      </p:pic>
      <p:pic>
        <p:nvPicPr>
          <p:cNvPr id="21" name="Graphic 20">
            <a:extLst>
              <a:ext uri="{FF2B5EF4-FFF2-40B4-BE49-F238E27FC236}">
                <a16:creationId xmlns:a16="http://schemas.microsoft.com/office/drawing/2014/main" id="{06015FB0-1234-4990-8CA9-532B54CCC0B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1067333" y="2694916"/>
            <a:ext cx="548640" cy="548640"/>
          </a:xfrm>
          <a:prstGeom prst="rect">
            <a:avLst/>
          </a:prstGeom>
        </p:spPr>
      </p:pic>
      <p:pic>
        <p:nvPicPr>
          <p:cNvPr id="22" name="Picture 21" descr="A close up of a logo&#10;&#10;Description automatically generated">
            <a:extLst>
              <a:ext uri="{FF2B5EF4-FFF2-40B4-BE49-F238E27FC236}">
                <a16:creationId xmlns:a16="http://schemas.microsoft.com/office/drawing/2014/main" id="{9C60B343-6C54-43B8-9FD8-BCDA0B4516C7}"/>
              </a:ext>
            </a:extLst>
          </p:cNvPr>
          <p:cNvPicPr>
            <a:picLocks noChangeAspect="1"/>
          </p:cNvPicPr>
          <p:nvPr/>
        </p:nvPicPr>
        <p:blipFill>
          <a:blip r:embed="rId36"/>
          <a:stretch>
            <a:fillRect/>
          </a:stretch>
        </p:blipFill>
        <p:spPr>
          <a:xfrm>
            <a:off x="5161146" y="5631250"/>
            <a:ext cx="548640" cy="548640"/>
          </a:xfrm>
          <a:prstGeom prst="rect">
            <a:avLst/>
          </a:prstGeom>
          <a:solidFill>
            <a:schemeClr val="tx1"/>
          </a:solidFill>
          <a:ln>
            <a:noFill/>
          </a:ln>
        </p:spPr>
      </p:pic>
      <p:pic>
        <p:nvPicPr>
          <p:cNvPr id="23" name="Picture 22">
            <a:extLst>
              <a:ext uri="{FF2B5EF4-FFF2-40B4-BE49-F238E27FC236}">
                <a16:creationId xmlns:a16="http://schemas.microsoft.com/office/drawing/2014/main" id="{6911D3CC-6305-4A9D-B3C2-FDFD223CA654}"/>
              </a:ext>
            </a:extLst>
          </p:cNvPr>
          <p:cNvPicPr>
            <a:picLocks noChangeAspect="1"/>
          </p:cNvPicPr>
          <p:nvPr/>
        </p:nvPicPr>
        <p:blipFill>
          <a:blip r:embed="rId37"/>
          <a:srcRect/>
          <a:stretch/>
        </p:blipFill>
        <p:spPr>
          <a:xfrm>
            <a:off x="6667146" y="5631250"/>
            <a:ext cx="548640" cy="548640"/>
          </a:xfrm>
          <a:prstGeom prst="rect">
            <a:avLst/>
          </a:prstGeom>
          <a:solidFill>
            <a:schemeClr val="tx1"/>
          </a:solidFill>
          <a:ln>
            <a:noFill/>
          </a:ln>
        </p:spPr>
      </p:pic>
      <p:pic>
        <p:nvPicPr>
          <p:cNvPr id="24" name="Picture 23">
            <a:extLst>
              <a:ext uri="{FF2B5EF4-FFF2-40B4-BE49-F238E27FC236}">
                <a16:creationId xmlns:a16="http://schemas.microsoft.com/office/drawing/2014/main" id="{E9A2C157-321E-4BCF-AA98-D6237A5F949A}"/>
              </a:ext>
            </a:extLst>
          </p:cNvPr>
          <p:cNvPicPr>
            <a:picLocks noChangeAspect="1"/>
          </p:cNvPicPr>
          <p:nvPr/>
        </p:nvPicPr>
        <p:blipFill>
          <a:blip r:embed="rId38"/>
          <a:srcRect/>
          <a:stretch/>
        </p:blipFill>
        <p:spPr>
          <a:xfrm>
            <a:off x="9679146" y="5631250"/>
            <a:ext cx="548640" cy="548640"/>
          </a:xfrm>
          <a:prstGeom prst="rect">
            <a:avLst/>
          </a:prstGeom>
          <a:solidFill>
            <a:schemeClr val="tx1"/>
          </a:solidFill>
          <a:ln>
            <a:noFill/>
          </a:ln>
        </p:spPr>
      </p:pic>
      <p:pic>
        <p:nvPicPr>
          <p:cNvPr id="25" name="Picture 24">
            <a:extLst>
              <a:ext uri="{FF2B5EF4-FFF2-40B4-BE49-F238E27FC236}">
                <a16:creationId xmlns:a16="http://schemas.microsoft.com/office/drawing/2014/main" id="{41311F87-657D-4605-889D-CD6B921AD394}"/>
              </a:ext>
            </a:extLst>
          </p:cNvPr>
          <p:cNvPicPr>
            <a:picLocks noChangeAspect="1"/>
          </p:cNvPicPr>
          <p:nvPr/>
        </p:nvPicPr>
        <p:blipFill>
          <a:blip r:embed="rId39">
            <a:duotone>
              <a:prstClr val="black"/>
              <a:schemeClr val="tx2">
                <a:tint val="45000"/>
                <a:satMod val="400000"/>
              </a:schemeClr>
            </a:duotone>
            <a:extLst>
              <a:ext uri="{BEBA8EAE-BF5A-486C-A8C5-ECC9F3942E4B}">
                <a14:imgProps xmlns:a14="http://schemas.microsoft.com/office/drawing/2010/main">
                  <a14:imgLayer r:embed="rId40">
                    <a14:imgEffect>
                      <a14:brightnessContrast bright="-100000" contrast="95000"/>
                    </a14:imgEffect>
                  </a14:imgLayer>
                </a14:imgProps>
              </a:ext>
            </a:extLst>
          </a:blip>
          <a:srcRect/>
          <a:stretch/>
        </p:blipFill>
        <p:spPr>
          <a:xfrm>
            <a:off x="11092547" y="5631250"/>
            <a:ext cx="548640" cy="548640"/>
          </a:xfrm>
          <a:prstGeom prst="rect">
            <a:avLst/>
          </a:prstGeom>
          <a:solidFill>
            <a:schemeClr val="tx1"/>
          </a:solidFill>
          <a:ln>
            <a:noFill/>
          </a:ln>
        </p:spPr>
      </p:pic>
      <p:pic>
        <p:nvPicPr>
          <p:cNvPr id="26" name="Graphic 25">
            <a:extLst>
              <a:ext uri="{FF2B5EF4-FFF2-40B4-BE49-F238E27FC236}">
                <a16:creationId xmlns:a16="http://schemas.microsoft.com/office/drawing/2014/main" id="{3DC4D12C-A9A2-4334-99C5-0FF7DD297F1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43146" y="5631250"/>
            <a:ext cx="548640" cy="548640"/>
          </a:xfrm>
          <a:prstGeom prst="rect">
            <a:avLst/>
          </a:prstGeom>
        </p:spPr>
      </p:pic>
      <p:pic>
        <p:nvPicPr>
          <p:cNvPr id="27" name="Graphic 26">
            <a:extLst>
              <a:ext uri="{FF2B5EF4-FFF2-40B4-BE49-F238E27FC236}">
                <a16:creationId xmlns:a16="http://schemas.microsoft.com/office/drawing/2014/main" id="{764E5A2C-6A4E-4D9E-9051-0A3D6F46A07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178829" y="4139160"/>
            <a:ext cx="548640" cy="548640"/>
          </a:xfrm>
          <a:prstGeom prst="rect">
            <a:avLst/>
          </a:prstGeom>
        </p:spPr>
      </p:pic>
      <p:pic>
        <p:nvPicPr>
          <p:cNvPr id="28" name="Graphic 27">
            <a:extLst>
              <a:ext uri="{FF2B5EF4-FFF2-40B4-BE49-F238E27FC236}">
                <a16:creationId xmlns:a16="http://schemas.microsoft.com/office/drawing/2014/main" id="{9FC169B4-D9E9-4942-8F8F-93AA65B07A43}"/>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9679146" y="4163084"/>
            <a:ext cx="548640" cy="548640"/>
          </a:xfrm>
          <a:prstGeom prst="rect">
            <a:avLst/>
          </a:prstGeom>
        </p:spPr>
      </p:pic>
      <p:pic>
        <p:nvPicPr>
          <p:cNvPr id="29" name="Graphic 28">
            <a:extLst>
              <a:ext uri="{FF2B5EF4-FFF2-40B4-BE49-F238E27FC236}">
                <a16:creationId xmlns:a16="http://schemas.microsoft.com/office/drawing/2014/main" id="{02677D37-292E-46FA-BFA1-55A76D39F380}"/>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643146" y="4163084"/>
            <a:ext cx="548640" cy="548640"/>
          </a:xfrm>
          <a:prstGeom prst="rect">
            <a:avLst/>
          </a:prstGeom>
        </p:spPr>
      </p:pic>
      <p:pic>
        <p:nvPicPr>
          <p:cNvPr id="30" name="Graphic 29">
            <a:extLst>
              <a:ext uri="{FF2B5EF4-FFF2-40B4-BE49-F238E27FC236}">
                <a16:creationId xmlns:a16="http://schemas.microsoft.com/office/drawing/2014/main" id="{95881DB5-09B8-4AEE-9BA9-DDE839B886AB}"/>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2149146" y="4163084"/>
            <a:ext cx="548640" cy="548640"/>
          </a:xfrm>
          <a:prstGeom prst="rect">
            <a:avLst/>
          </a:prstGeom>
        </p:spPr>
      </p:pic>
      <p:pic>
        <p:nvPicPr>
          <p:cNvPr id="31" name="Graphic 30">
            <a:extLst>
              <a:ext uri="{FF2B5EF4-FFF2-40B4-BE49-F238E27FC236}">
                <a16:creationId xmlns:a16="http://schemas.microsoft.com/office/drawing/2014/main" id="{F420061D-0EF2-4E81-B7BB-0FF64AD95D13}"/>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6667146" y="4163084"/>
            <a:ext cx="548640" cy="548640"/>
          </a:xfrm>
          <a:prstGeom prst="rect">
            <a:avLst/>
          </a:prstGeom>
        </p:spPr>
      </p:pic>
      <p:pic>
        <p:nvPicPr>
          <p:cNvPr id="32" name="Picture 31">
            <a:extLst>
              <a:ext uri="{FF2B5EF4-FFF2-40B4-BE49-F238E27FC236}">
                <a16:creationId xmlns:a16="http://schemas.microsoft.com/office/drawing/2014/main" id="{F0B9AA7C-B178-4680-9C7A-0E326E9315B4}"/>
              </a:ext>
            </a:extLst>
          </p:cNvPr>
          <p:cNvPicPr>
            <a:picLocks noChangeAspect="1"/>
          </p:cNvPicPr>
          <p:nvPr/>
        </p:nvPicPr>
        <p:blipFill>
          <a:blip r:embed="rId53"/>
          <a:srcRect/>
          <a:stretch/>
        </p:blipFill>
        <p:spPr>
          <a:xfrm>
            <a:off x="2149146" y="5631250"/>
            <a:ext cx="548640" cy="548640"/>
          </a:xfrm>
          <a:prstGeom prst="rect">
            <a:avLst/>
          </a:prstGeom>
          <a:solidFill>
            <a:schemeClr val="tx1"/>
          </a:solidFill>
          <a:ln>
            <a:noFill/>
          </a:ln>
        </p:spPr>
      </p:pic>
      <p:pic>
        <p:nvPicPr>
          <p:cNvPr id="33" name="Graphic 32">
            <a:extLst>
              <a:ext uri="{FF2B5EF4-FFF2-40B4-BE49-F238E27FC236}">
                <a16:creationId xmlns:a16="http://schemas.microsoft.com/office/drawing/2014/main" id="{4BAFE3CD-E19B-437F-8101-7A2D0ABD89C6}"/>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1092547" y="4163084"/>
            <a:ext cx="548640" cy="548640"/>
          </a:xfrm>
          <a:prstGeom prst="rect">
            <a:avLst/>
          </a:prstGeom>
        </p:spPr>
      </p:pic>
      <p:pic>
        <p:nvPicPr>
          <p:cNvPr id="34" name="Graphic 33">
            <a:extLst>
              <a:ext uri="{FF2B5EF4-FFF2-40B4-BE49-F238E27FC236}">
                <a16:creationId xmlns:a16="http://schemas.microsoft.com/office/drawing/2014/main" id="{71F92F05-4A0D-4B53-9F47-43235DCAAA0D}"/>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173146" y="4163084"/>
            <a:ext cx="548640" cy="548640"/>
          </a:xfrm>
          <a:prstGeom prst="rect">
            <a:avLst/>
          </a:prstGeom>
        </p:spPr>
      </p:pic>
      <p:pic>
        <p:nvPicPr>
          <p:cNvPr id="35" name="Graphic 34">
            <a:extLst>
              <a:ext uri="{FF2B5EF4-FFF2-40B4-BE49-F238E27FC236}">
                <a16:creationId xmlns:a16="http://schemas.microsoft.com/office/drawing/2014/main" id="{CF43BE7E-0FF2-401B-AE8C-A86D25D67F75}"/>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3642252" y="4163084"/>
            <a:ext cx="548640" cy="548640"/>
          </a:xfrm>
          <a:prstGeom prst="rect">
            <a:avLst/>
          </a:prstGeom>
        </p:spPr>
      </p:pic>
      <p:pic>
        <p:nvPicPr>
          <p:cNvPr id="36" name="Graphic 35">
            <a:extLst>
              <a:ext uri="{FF2B5EF4-FFF2-40B4-BE49-F238E27FC236}">
                <a16:creationId xmlns:a16="http://schemas.microsoft.com/office/drawing/2014/main" id="{B172804C-A6BF-4DFC-968D-C39163C59BED}"/>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174040" y="2714828"/>
            <a:ext cx="552652" cy="552652"/>
          </a:xfrm>
          <a:prstGeom prst="rect">
            <a:avLst/>
          </a:prstGeom>
        </p:spPr>
      </p:pic>
      <p:sp>
        <p:nvSpPr>
          <p:cNvPr id="4" name="Rectangle 3">
            <a:extLst>
              <a:ext uri="{FF2B5EF4-FFF2-40B4-BE49-F238E27FC236}">
                <a16:creationId xmlns:a16="http://schemas.microsoft.com/office/drawing/2014/main" id="{FA745CD9-F809-9FAC-143F-B0FBE5344900}"/>
              </a:ext>
            </a:extLst>
          </p:cNvPr>
          <p:cNvSpPr/>
          <p:nvPr/>
        </p:nvSpPr>
        <p:spPr>
          <a:xfrm>
            <a:off x="1" y="0"/>
            <a:ext cx="15586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226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11000">
              <a:schemeClr val="bg2"/>
            </a:gs>
            <a:gs pos="70000">
              <a:schemeClr val="tx2"/>
            </a:gs>
          </a:gsLst>
          <a:lin ang="1800000" scaled="0"/>
          <a:tileRect/>
        </a:gradFill>
        <a:effectLst/>
      </p:bgPr>
    </p:bg>
    <p:spTree>
      <p:nvGrpSpPr>
        <p:cNvPr id="1" name=""/>
        <p:cNvGrpSpPr/>
        <p:nvPr/>
      </p:nvGrpSpPr>
      <p:grpSpPr>
        <a:xfrm>
          <a:off x="0" y="0"/>
          <a:ext cx="0" cy="0"/>
          <a:chOff x="0" y="0"/>
          <a:chExt cx="0" cy="0"/>
        </a:xfrm>
      </p:grpSpPr>
      <p:pic>
        <p:nvPicPr>
          <p:cNvPr id="25" name="Picture 24" descr="A blue and black background with many small dots&#10;&#10;Description automatically generated">
            <a:extLst>
              <a:ext uri="{FF2B5EF4-FFF2-40B4-BE49-F238E27FC236}">
                <a16:creationId xmlns:a16="http://schemas.microsoft.com/office/drawing/2014/main" id="{97DC5664-ADD7-A5BE-19E2-0667C141559D}"/>
              </a:ext>
            </a:extLst>
          </p:cNvPr>
          <p:cNvPicPr>
            <a:picLocks noChangeAspect="1"/>
          </p:cNvPicPr>
          <p:nvPr/>
        </p:nvPicPr>
        <p:blipFill>
          <a:blip r:embed="rId2">
            <a:extLst>
              <a:ext uri="{28A0092B-C50C-407E-A947-70E740481C1C}">
                <a14:useLocalDpi xmlns:a14="http://schemas.microsoft.com/office/drawing/2010/main" val="0"/>
              </a:ext>
            </a:extLst>
          </a:blip>
          <a:srcRect b="76660"/>
          <a:stretch/>
        </p:blipFill>
        <p:spPr>
          <a:xfrm>
            <a:off x="-5427" y="0"/>
            <a:ext cx="12197426" cy="1599918"/>
          </a:xfrm>
          <a:prstGeom prst="rect">
            <a:avLst/>
          </a:prstGeom>
        </p:spPr>
      </p:pic>
      <p:sp>
        <p:nvSpPr>
          <p:cNvPr id="4" name="Title 1">
            <a:extLst>
              <a:ext uri="{FF2B5EF4-FFF2-40B4-BE49-F238E27FC236}">
                <a16:creationId xmlns:a16="http://schemas.microsoft.com/office/drawing/2014/main" id="{B2D6BA49-EE3E-807A-DE50-791D4350122B}"/>
              </a:ext>
            </a:extLst>
          </p:cNvPr>
          <p:cNvSpPr txBox="1">
            <a:spLocks/>
          </p:cNvSpPr>
          <p:nvPr/>
        </p:nvSpPr>
        <p:spPr>
          <a:xfrm>
            <a:off x="451337" y="59794"/>
            <a:ext cx="11740662" cy="1599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Poppins SemiBold" panose="00000700000000000000" pitchFamily="2" charset="0"/>
                <a:ea typeface="+mj-ea"/>
                <a:cs typeface="Poppins SemiBold" panose="00000700000000000000" pitchFamily="2" charset="0"/>
              </a:defRPr>
            </a:lvl1pPr>
          </a:lstStyle>
          <a:p>
            <a:r>
              <a:rPr lang="en-US" sz="5000" b="1" dirty="0">
                <a:latin typeface="Nirmala Text" panose="020B0502040204020203" pitchFamily="34" charset="0"/>
                <a:ea typeface="Nirmala Text" panose="020B0502040204020203" pitchFamily="34" charset="0"/>
                <a:cs typeface="Nirmala Text" panose="020B0502040204020203" pitchFamily="34" charset="0"/>
              </a:rPr>
              <a:t>Insert title here</a:t>
            </a:r>
          </a:p>
        </p:txBody>
      </p:sp>
      <p:pic>
        <p:nvPicPr>
          <p:cNvPr id="12" name="Picture 11" descr="A blurry image of a conference room&#10;&#10;Description automatically generated">
            <a:extLst>
              <a:ext uri="{FF2B5EF4-FFF2-40B4-BE49-F238E27FC236}">
                <a16:creationId xmlns:a16="http://schemas.microsoft.com/office/drawing/2014/main" id="{5D0162E3-8469-4914-EBDD-831654BC41C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5187526" y="2773344"/>
            <a:ext cx="7004473" cy="4084656"/>
          </a:xfrm>
          <a:prstGeom prst="rect">
            <a:avLst/>
          </a:prstGeom>
        </p:spPr>
      </p:pic>
      <p:pic>
        <p:nvPicPr>
          <p:cNvPr id="24" name="Picture 23" descr="A person writing on a notebook&#10;&#10;Description automatically generated">
            <a:extLst>
              <a:ext uri="{FF2B5EF4-FFF2-40B4-BE49-F238E27FC236}">
                <a16:creationId xmlns:a16="http://schemas.microsoft.com/office/drawing/2014/main" id="{AC4E8464-B6DB-BAF5-6872-D318EA896B43}"/>
              </a:ext>
            </a:extLst>
          </p:cNvPr>
          <p:cNvPicPr>
            <a:picLocks noChangeAspect="1"/>
          </p:cNvPicPr>
          <p:nvPr/>
        </p:nvPicPr>
        <p:blipFill>
          <a:blip r:embed="rId4">
            <a:extLst>
              <a:ext uri="{28A0092B-C50C-407E-A947-70E740481C1C}">
                <a14:useLocalDpi xmlns:a14="http://schemas.microsoft.com/office/drawing/2010/main" val="0"/>
              </a:ext>
            </a:extLst>
          </a:blip>
          <a:srcRect l="14728"/>
          <a:stretch/>
        </p:blipFill>
        <p:spPr>
          <a:xfrm>
            <a:off x="0" y="2773340"/>
            <a:ext cx="5198189" cy="4084660"/>
          </a:xfrm>
          <a:prstGeom prst="rect">
            <a:avLst/>
          </a:prstGeom>
        </p:spPr>
      </p:pic>
      <p:sp>
        <p:nvSpPr>
          <p:cNvPr id="21" name="Rectangle 20">
            <a:extLst>
              <a:ext uri="{FF2B5EF4-FFF2-40B4-BE49-F238E27FC236}">
                <a16:creationId xmlns:a16="http://schemas.microsoft.com/office/drawing/2014/main" id="{1769EDD7-DF46-DC11-18F7-EDACA17B6E6B}"/>
              </a:ext>
            </a:extLst>
          </p:cNvPr>
          <p:cNvSpPr/>
          <p:nvPr/>
        </p:nvSpPr>
        <p:spPr>
          <a:xfrm>
            <a:off x="0" y="1609058"/>
            <a:ext cx="12191999" cy="11642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09B404-D3AF-4AF3-A551-990A6BDFC6C4}"/>
              </a:ext>
            </a:extLst>
          </p:cNvPr>
          <p:cNvSpPr>
            <a:spLocks noGrp="1"/>
          </p:cNvSpPr>
          <p:nvPr>
            <p:ph idx="1"/>
          </p:nvPr>
        </p:nvSpPr>
        <p:spPr>
          <a:xfrm>
            <a:off x="451337" y="1805593"/>
            <a:ext cx="9489832" cy="850517"/>
          </a:xfrm>
        </p:spPr>
        <p:txBody>
          <a:bodyPr>
            <a:noAutofit/>
          </a:bodyPr>
          <a:lstStyle/>
          <a:p>
            <a:pPr marL="0" indent="0">
              <a:lnSpc>
                <a:spcPct val="100000"/>
              </a:lnSpc>
              <a:buNone/>
            </a:pPr>
            <a:r>
              <a:rPr kumimoji="0" lang="en-US" sz="2100" b="1"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Lorem ipsum dolor sit </a:t>
            </a:r>
            <a:r>
              <a:rPr kumimoji="0" lang="en-US" sz="2100" b="1"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amet</a:t>
            </a:r>
            <a:r>
              <a:rPr kumimoji="0" lang="en-US" sz="2100" b="1"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100" b="1"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consectetur</a:t>
            </a:r>
            <a:r>
              <a:rPr kumimoji="0" lang="en-US" sz="2100" b="1"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100" b="1"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adipiscing</a:t>
            </a:r>
            <a:r>
              <a:rPr kumimoji="0" lang="en-US" sz="2100" b="1"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100" b="1"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elit</a:t>
            </a:r>
            <a:r>
              <a:rPr kumimoji="0" lang="en-US" sz="2100" b="1"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sed do </a:t>
            </a:r>
            <a:r>
              <a:rPr kumimoji="0" lang="en-US" sz="2100" b="1"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eiusmod</a:t>
            </a:r>
            <a:r>
              <a:rPr kumimoji="0" lang="en-US" sz="2100" b="1"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100" b="1"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tempor</a:t>
            </a:r>
            <a:r>
              <a:rPr kumimoji="0" lang="en-US" sz="2100" b="1"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100" b="1"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incididunt</a:t>
            </a:r>
            <a:r>
              <a:rPr kumimoji="0" lang="en-US" sz="2100" b="1"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r>
              <a:rPr kumimoji="0" lang="en-US" sz="2100" b="1"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ut</a:t>
            </a:r>
            <a:r>
              <a:rPr kumimoji="0" lang="en-US" sz="2100" b="1"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labore et dolore magna </a:t>
            </a:r>
            <a:r>
              <a:rPr kumimoji="0" lang="en-US" sz="2100" b="1" u="none" strike="noStrike" kern="1200" cap="none" spc="0" normalizeH="0" baseline="0" noProof="0" dirty="0" err="1">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aliqua</a:t>
            </a:r>
            <a:r>
              <a:rPr kumimoji="0" lang="en-US" sz="2100" b="1"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ea typeface="Nirmala Text" panose="020B0502040204020203" pitchFamily="34" charset="0"/>
                <a:cs typeface="Nirmala Text" panose="020B0502040204020203" pitchFamily="34" charset="0"/>
              </a:rPr>
              <a:t>. </a:t>
            </a:r>
            <a:endParaRPr lang="en-US" sz="2100" b="1" dirty="0">
              <a:latin typeface="Nirmala Text" panose="020B0502040204020203" pitchFamily="34" charset="0"/>
              <a:ea typeface="Nirmala Text" panose="020B0502040204020203" pitchFamily="34" charset="0"/>
              <a:cs typeface="Nirmala Text" panose="020B0502040204020203" pitchFamily="34" charset="0"/>
            </a:endParaRPr>
          </a:p>
          <a:p>
            <a:pPr marL="0" indent="0">
              <a:buNone/>
            </a:pPr>
            <a:endParaRPr lang="en-US" sz="2100" dirty="0"/>
          </a:p>
        </p:txBody>
      </p:sp>
    </p:spTree>
    <p:extLst>
      <p:ext uri="{BB962C8B-B14F-4D97-AF65-F5344CB8AC3E}">
        <p14:creationId xmlns:p14="http://schemas.microsoft.com/office/powerpoint/2010/main" val="1434415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2"/>
            </a:gs>
            <a:gs pos="100000">
              <a:schemeClr val="tx2"/>
            </a:gs>
          </a:gsLst>
          <a:lin ang="1800000" scaled="0"/>
          <a:tileRect/>
        </a:gradFill>
        <a:effectLst/>
      </p:bgPr>
    </p:bg>
    <p:spTree>
      <p:nvGrpSpPr>
        <p:cNvPr id="1" name=""/>
        <p:cNvGrpSpPr/>
        <p:nvPr/>
      </p:nvGrpSpPr>
      <p:grpSpPr>
        <a:xfrm>
          <a:off x="0" y="0"/>
          <a:ext cx="0" cy="0"/>
          <a:chOff x="0" y="0"/>
          <a:chExt cx="0" cy="0"/>
        </a:xfrm>
      </p:grpSpPr>
      <p:pic>
        <p:nvPicPr>
          <p:cNvPr id="24" name="Picture 23" descr="A blue and black background with many small dots&#10;&#10;Description automatically generated">
            <a:extLst>
              <a:ext uri="{FF2B5EF4-FFF2-40B4-BE49-F238E27FC236}">
                <a16:creationId xmlns:a16="http://schemas.microsoft.com/office/drawing/2014/main" id="{F0B657D7-3D9D-6A30-39F3-84E52F5B8A0B}"/>
              </a:ext>
            </a:extLst>
          </p:cNvPr>
          <p:cNvPicPr>
            <a:picLocks noChangeAspect="1"/>
          </p:cNvPicPr>
          <p:nvPr/>
        </p:nvPicPr>
        <p:blipFill>
          <a:blip r:embed="rId2">
            <a:alphaModFix amt="71000"/>
            <a:extLst>
              <a:ext uri="{28A0092B-C50C-407E-A947-70E740481C1C}">
                <a14:useLocalDpi xmlns:a14="http://schemas.microsoft.com/office/drawing/2010/main" val="0"/>
              </a:ext>
            </a:extLst>
          </a:blip>
          <a:srcRect l="8364" t="87325" r="25901"/>
          <a:stretch/>
        </p:blipFill>
        <p:spPr>
          <a:xfrm rot="10800000">
            <a:off x="-1" y="8739"/>
            <a:ext cx="12178287" cy="1319656"/>
          </a:xfrm>
          <a:prstGeom prst="rect">
            <a:avLst/>
          </a:prstGeom>
        </p:spPr>
      </p:pic>
      <p:grpSp>
        <p:nvGrpSpPr>
          <p:cNvPr id="11" name="Group 10">
            <a:extLst>
              <a:ext uri="{FF2B5EF4-FFF2-40B4-BE49-F238E27FC236}">
                <a16:creationId xmlns:a16="http://schemas.microsoft.com/office/drawing/2014/main" id="{C1246D3B-1586-3C73-EFAC-B798E34BE75E}"/>
              </a:ext>
            </a:extLst>
          </p:cNvPr>
          <p:cNvGrpSpPr/>
          <p:nvPr/>
        </p:nvGrpSpPr>
        <p:grpSpPr>
          <a:xfrm>
            <a:off x="-8" y="1363406"/>
            <a:ext cx="12192008" cy="5494594"/>
            <a:chOff x="18951" y="1363406"/>
            <a:chExt cx="12192008" cy="5494594"/>
          </a:xfrm>
        </p:grpSpPr>
        <p:sp>
          <p:nvSpPr>
            <p:cNvPr id="6" name="Rectangle 5">
              <a:extLst>
                <a:ext uri="{FF2B5EF4-FFF2-40B4-BE49-F238E27FC236}">
                  <a16:creationId xmlns:a16="http://schemas.microsoft.com/office/drawing/2014/main" id="{C276AF0E-730C-D7B7-292C-CD1FD79987C8}"/>
                </a:ext>
              </a:extLst>
            </p:cNvPr>
            <p:cNvSpPr/>
            <p:nvPr/>
          </p:nvSpPr>
          <p:spPr>
            <a:xfrm>
              <a:off x="18951" y="1363406"/>
              <a:ext cx="3053135" cy="54945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B2E5BB-C3B7-5C84-A44E-EB0C2A27690F}"/>
                </a:ext>
              </a:extLst>
            </p:cNvPr>
            <p:cNvSpPr/>
            <p:nvPr/>
          </p:nvSpPr>
          <p:spPr>
            <a:xfrm>
              <a:off x="3058375" y="1363406"/>
              <a:ext cx="3053135" cy="549459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543EE9-4320-FB92-084D-26CD359811BB}"/>
                </a:ext>
              </a:extLst>
            </p:cNvPr>
            <p:cNvSpPr/>
            <p:nvPr/>
          </p:nvSpPr>
          <p:spPr>
            <a:xfrm>
              <a:off x="6104689" y="1363406"/>
              <a:ext cx="3053135" cy="54945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536FA8-8BD1-34B8-1E06-D926A6ACF033}"/>
                </a:ext>
              </a:extLst>
            </p:cNvPr>
            <p:cNvSpPr/>
            <p:nvPr/>
          </p:nvSpPr>
          <p:spPr>
            <a:xfrm>
              <a:off x="9157824" y="1363406"/>
              <a:ext cx="3053135" cy="54945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9087D2EF-0266-4C69-91B5-6DBA3A921A76}"/>
              </a:ext>
            </a:extLst>
          </p:cNvPr>
          <p:cNvSpPr/>
          <p:nvPr/>
        </p:nvSpPr>
        <p:spPr>
          <a:xfrm>
            <a:off x="110880" y="2392452"/>
            <a:ext cx="2737828" cy="1352486"/>
          </a:xfrm>
          <a:prstGeom prst="rect">
            <a:avLst/>
          </a:prstGeom>
          <a:noFill/>
        </p:spPr>
        <p:txBody>
          <a:bodyPr wrap="square">
            <a:spAutoFit/>
          </a:bodyPr>
          <a:lstStyle/>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Strengths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Strengths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Strengths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Strengths here</a:t>
            </a:r>
          </a:p>
        </p:txBody>
      </p:sp>
      <p:sp>
        <p:nvSpPr>
          <p:cNvPr id="72" name="Rectangle 71">
            <a:extLst>
              <a:ext uri="{FF2B5EF4-FFF2-40B4-BE49-F238E27FC236}">
                <a16:creationId xmlns:a16="http://schemas.microsoft.com/office/drawing/2014/main" id="{78242A2E-CB62-4A3A-97EC-651EF234141A}"/>
              </a:ext>
            </a:extLst>
          </p:cNvPr>
          <p:cNvSpPr/>
          <p:nvPr/>
        </p:nvSpPr>
        <p:spPr>
          <a:xfrm>
            <a:off x="110880" y="2083708"/>
            <a:ext cx="2917808" cy="338554"/>
          </a:xfrm>
          <a:prstGeom prst="rect">
            <a:avLst/>
          </a:prstGeom>
          <a:noFill/>
        </p:spPr>
        <p:txBody>
          <a:bodyPr wrap="square">
            <a:spAutoFit/>
          </a:bodyPr>
          <a:lstStyle/>
          <a:p>
            <a:pPr>
              <a:defRPr/>
            </a:pPr>
            <a:r>
              <a:rPr lang="en-US" sz="1600" b="1" dirty="0">
                <a:latin typeface="Nirmala Text" panose="020B0502040204020203" pitchFamily="34" charset="0"/>
                <a:ea typeface="Nirmala Text" panose="020B0502040204020203" pitchFamily="34" charset="0"/>
                <a:cs typeface="Nirmala Text" panose="020B0502040204020203" pitchFamily="34" charset="0"/>
              </a:rPr>
              <a:t>Strengths</a:t>
            </a:r>
          </a:p>
        </p:txBody>
      </p:sp>
      <p:grpSp>
        <p:nvGrpSpPr>
          <p:cNvPr id="5" name="Group 4">
            <a:extLst>
              <a:ext uri="{FF2B5EF4-FFF2-40B4-BE49-F238E27FC236}">
                <a16:creationId xmlns:a16="http://schemas.microsoft.com/office/drawing/2014/main" id="{2526B121-16DA-40D3-AB2A-9904FFCBBD82}"/>
              </a:ext>
            </a:extLst>
          </p:cNvPr>
          <p:cNvGrpSpPr/>
          <p:nvPr/>
        </p:nvGrpSpPr>
        <p:grpSpPr>
          <a:xfrm>
            <a:off x="1037512" y="911859"/>
            <a:ext cx="980017" cy="977900"/>
            <a:chOff x="3810001" y="1231901"/>
            <a:chExt cx="980017" cy="977900"/>
          </a:xfrm>
        </p:grpSpPr>
        <p:sp>
          <p:nvSpPr>
            <p:cNvPr id="67" name="Oval 19">
              <a:extLst>
                <a:ext uri="{FF2B5EF4-FFF2-40B4-BE49-F238E27FC236}">
                  <a16:creationId xmlns:a16="http://schemas.microsoft.com/office/drawing/2014/main" id="{FDDC9FAF-26AC-4559-BF21-AF73F12C2143}"/>
                </a:ext>
              </a:extLst>
            </p:cNvPr>
            <p:cNvSpPr>
              <a:spLocks noChangeArrowheads="1"/>
            </p:cNvSpPr>
            <p:nvPr/>
          </p:nvSpPr>
          <p:spPr bwMode="auto">
            <a:xfrm>
              <a:off x="3810001" y="1231901"/>
              <a:ext cx="980017" cy="977900"/>
            </a:xfrm>
            <a:prstGeom prst="ellipse">
              <a:avLst/>
            </a:prstGeom>
            <a:solidFill>
              <a:schemeClr val="accent1">
                <a:lumMod val="50000"/>
              </a:schemeClr>
            </a:solidFill>
            <a:ln w="25400">
              <a:solidFill>
                <a:schemeClr val="tx1"/>
              </a:solidFill>
              <a:prstDash val="solid"/>
            </a:ln>
          </p:spPr>
          <p:txBody>
            <a:bodyPr lIns="91440" tIns="45720" rIns="91440" bIns="45720"/>
            <a:lstStyle/>
            <a:p>
              <a:pPr>
                <a:defRPr/>
              </a:pPr>
              <a:endParaRPr lang="en-US" sz="1351" dirty="0"/>
            </a:p>
          </p:txBody>
        </p:sp>
        <p:pic>
          <p:nvPicPr>
            <p:cNvPr id="80" name="Graphic 79">
              <a:extLst>
                <a:ext uri="{FF2B5EF4-FFF2-40B4-BE49-F238E27FC236}">
                  <a16:creationId xmlns:a16="http://schemas.microsoft.com/office/drawing/2014/main" id="{B9CFA790-671A-48B6-97D2-FEED082435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5836" y="1369508"/>
              <a:ext cx="682752" cy="682752"/>
            </a:xfrm>
            <a:prstGeom prst="rect">
              <a:avLst/>
            </a:prstGeom>
          </p:spPr>
        </p:pic>
      </p:grpSp>
      <p:grpSp>
        <p:nvGrpSpPr>
          <p:cNvPr id="4" name="Group 3">
            <a:extLst>
              <a:ext uri="{FF2B5EF4-FFF2-40B4-BE49-F238E27FC236}">
                <a16:creationId xmlns:a16="http://schemas.microsoft.com/office/drawing/2014/main" id="{2103000A-3B60-DA2D-1232-A1CD9CAD5EB6}"/>
              </a:ext>
            </a:extLst>
          </p:cNvPr>
          <p:cNvGrpSpPr/>
          <p:nvPr/>
        </p:nvGrpSpPr>
        <p:grpSpPr>
          <a:xfrm>
            <a:off x="4019515" y="911859"/>
            <a:ext cx="980016" cy="977900"/>
            <a:chOff x="7380817" y="1231901"/>
            <a:chExt cx="980016" cy="977900"/>
          </a:xfrm>
        </p:grpSpPr>
        <p:sp>
          <p:nvSpPr>
            <p:cNvPr id="68" name="Oval 20">
              <a:extLst>
                <a:ext uri="{FF2B5EF4-FFF2-40B4-BE49-F238E27FC236}">
                  <a16:creationId xmlns:a16="http://schemas.microsoft.com/office/drawing/2014/main" id="{486DAFF9-55AA-4DA8-8558-64D36AB994BA}"/>
                </a:ext>
              </a:extLst>
            </p:cNvPr>
            <p:cNvSpPr>
              <a:spLocks noChangeArrowheads="1"/>
            </p:cNvSpPr>
            <p:nvPr/>
          </p:nvSpPr>
          <p:spPr bwMode="auto">
            <a:xfrm>
              <a:off x="7380817" y="1231901"/>
              <a:ext cx="980016" cy="977900"/>
            </a:xfrm>
            <a:prstGeom prst="ellipse">
              <a:avLst/>
            </a:prstGeom>
            <a:solidFill>
              <a:schemeClr val="accent3">
                <a:lumMod val="50000"/>
              </a:schemeClr>
            </a:solidFill>
            <a:ln w="25400">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lIns="91440" tIns="45720" rIns="91440" bIns="45720"/>
            <a:lstStyle/>
            <a:p>
              <a:pPr>
                <a:defRPr/>
              </a:pPr>
              <a:endParaRPr lang="en-US" sz="1351" dirty="0"/>
            </a:p>
          </p:txBody>
        </p:sp>
        <p:pic>
          <p:nvPicPr>
            <p:cNvPr id="81" name="Graphic 80">
              <a:extLst>
                <a:ext uri="{FF2B5EF4-FFF2-40B4-BE49-F238E27FC236}">
                  <a16:creationId xmlns:a16="http://schemas.microsoft.com/office/drawing/2014/main" id="{952452C1-B91D-4DFD-AD07-0B77BC07C6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5379" y="1398691"/>
              <a:ext cx="640080" cy="640080"/>
            </a:xfrm>
            <a:prstGeom prst="rect">
              <a:avLst/>
            </a:prstGeom>
          </p:spPr>
        </p:pic>
      </p:grpSp>
      <p:grpSp>
        <p:nvGrpSpPr>
          <p:cNvPr id="2" name="Group 1">
            <a:extLst>
              <a:ext uri="{FF2B5EF4-FFF2-40B4-BE49-F238E27FC236}">
                <a16:creationId xmlns:a16="http://schemas.microsoft.com/office/drawing/2014/main" id="{884AA7FA-4F45-A224-83E3-CAC4C9DB9494}"/>
              </a:ext>
            </a:extLst>
          </p:cNvPr>
          <p:cNvGrpSpPr/>
          <p:nvPr/>
        </p:nvGrpSpPr>
        <p:grpSpPr>
          <a:xfrm>
            <a:off x="6937122" y="911859"/>
            <a:ext cx="980017" cy="977900"/>
            <a:chOff x="3810001" y="4648201"/>
            <a:chExt cx="980017" cy="977900"/>
          </a:xfrm>
        </p:grpSpPr>
        <p:sp>
          <p:nvSpPr>
            <p:cNvPr id="69" name="Oval 21">
              <a:extLst>
                <a:ext uri="{FF2B5EF4-FFF2-40B4-BE49-F238E27FC236}">
                  <a16:creationId xmlns:a16="http://schemas.microsoft.com/office/drawing/2014/main" id="{515033E5-B98A-4276-94B1-548450029038}"/>
                </a:ext>
              </a:extLst>
            </p:cNvPr>
            <p:cNvSpPr>
              <a:spLocks noChangeArrowheads="1"/>
            </p:cNvSpPr>
            <p:nvPr/>
          </p:nvSpPr>
          <p:spPr bwMode="auto">
            <a:xfrm>
              <a:off x="3810001" y="4648201"/>
              <a:ext cx="980017" cy="977900"/>
            </a:xfrm>
            <a:prstGeom prst="ellipse">
              <a:avLst/>
            </a:prstGeom>
            <a:solidFill>
              <a:schemeClr val="tx2">
                <a:lumMod val="75000"/>
              </a:schemeClr>
            </a:solidFill>
            <a:ln w="25400">
              <a:solidFill>
                <a:schemeClr val="tx1"/>
              </a:solidFill>
              <a:prstDash val="solid"/>
            </a:ln>
          </p:spPr>
          <p:txBody>
            <a:bodyPr lIns="91440" tIns="45720" rIns="91440" bIns="45720"/>
            <a:lstStyle/>
            <a:p>
              <a:pPr>
                <a:defRPr/>
              </a:pPr>
              <a:endParaRPr lang="en-US" sz="1351" dirty="0"/>
            </a:p>
          </p:txBody>
        </p:sp>
        <p:pic>
          <p:nvPicPr>
            <p:cNvPr id="82" name="Graphic 81">
              <a:extLst>
                <a:ext uri="{FF2B5EF4-FFF2-40B4-BE49-F238E27FC236}">
                  <a16:creationId xmlns:a16="http://schemas.microsoft.com/office/drawing/2014/main" id="{3930AEE9-CA60-4B7F-B8FF-DBC9A0C2F8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3916" y="4835527"/>
              <a:ext cx="603248" cy="603248"/>
            </a:xfrm>
            <a:prstGeom prst="rect">
              <a:avLst/>
            </a:prstGeom>
          </p:spPr>
        </p:pic>
      </p:grpSp>
      <p:grpSp>
        <p:nvGrpSpPr>
          <p:cNvPr id="3" name="Group 2">
            <a:extLst>
              <a:ext uri="{FF2B5EF4-FFF2-40B4-BE49-F238E27FC236}">
                <a16:creationId xmlns:a16="http://schemas.microsoft.com/office/drawing/2014/main" id="{34D79C8E-BF4D-CE06-5643-5E78E8FAB23F}"/>
              </a:ext>
            </a:extLst>
          </p:cNvPr>
          <p:cNvGrpSpPr/>
          <p:nvPr/>
        </p:nvGrpSpPr>
        <p:grpSpPr>
          <a:xfrm>
            <a:off x="10175424" y="911859"/>
            <a:ext cx="980016" cy="977900"/>
            <a:chOff x="7380817" y="4648201"/>
            <a:chExt cx="980016" cy="977900"/>
          </a:xfrm>
        </p:grpSpPr>
        <p:sp>
          <p:nvSpPr>
            <p:cNvPr id="70" name="Oval 22">
              <a:extLst>
                <a:ext uri="{FF2B5EF4-FFF2-40B4-BE49-F238E27FC236}">
                  <a16:creationId xmlns:a16="http://schemas.microsoft.com/office/drawing/2014/main" id="{5A31FA7B-33AD-4710-8197-A97AF329234F}"/>
                </a:ext>
              </a:extLst>
            </p:cNvPr>
            <p:cNvSpPr>
              <a:spLocks noChangeArrowheads="1"/>
            </p:cNvSpPr>
            <p:nvPr/>
          </p:nvSpPr>
          <p:spPr bwMode="auto">
            <a:xfrm>
              <a:off x="7380817" y="4648201"/>
              <a:ext cx="980016" cy="977900"/>
            </a:xfrm>
            <a:prstGeom prst="ellipse">
              <a:avLst/>
            </a:prstGeom>
            <a:solidFill>
              <a:schemeClr val="accent2">
                <a:lumMod val="50000"/>
              </a:schemeClr>
            </a:solidFill>
            <a:ln w="25400">
              <a:solidFill>
                <a:schemeClr val="tx1"/>
              </a:solidFill>
              <a:prstDash val="solid"/>
            </a:ln>
          </p:spPr>
          <p:txBody>
            <a:bodyPr lIns="91440" tIns="45720" rIns="91440" bIns="45720"/>
            <a:lstStyle/>
            <a:p>
              <a:pPr>
                <a:defRPr/>
              </a:pPr>
              <a:endParaRPr lang="en-US" sz="1351" dirty="0"/>
            </a:p>
          </p:txBody>
        </p:sp>
        <p:pic>
          <p:nvPicPr>
            <p:cNvPr id="83" name="Graphic 82">
              <a:extLst>
                <a:ext uri="{FF2B5EF4-FFF2-40B4-BE49-F238E27FC236}">
                  <a16:creationId xmlns:a16="http://schemas.microsoft.com/office/drawing/2014/main" id="{0B9588D2-64FF-4C06-8CF2-6EC9A697CC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47721" y="4854514"/>
              <a:ext cx="640080" cy="640080"/>
            </a:xfrm>
            <a:prstGeom prst="rect">
              <a:avLst/>
            </a:prstGeom>
          </p:spPr>
        </p:pic>
      </p:grpSp>
      <p:sp>
        <p:nvSpPr>
          <p:cNvPr id="12" name="Title 1">
            <a:extLst>
              <a:ext uri="{FF2B5EF4-FFF2-40B4-BE49-F238E27FC236}">
                <a16:creationId xmlns:a16="http://schemas.microsoft.com/office/drawing/2014/main" id="{FD3B93B1-C13B-E74C-F528-317E52370C08}"/>
              </a:ext>
            </a:extLst>
          </p:cNvPr>
          <p:cNvSpPr>
            <a:spLocks noGrp="1"/>
          </p:cNvSpPr>
          <p:nvPr>
            <p:ph type="title"/>
          </p:nvPr>
        </p:nvSpPr>
        <p:spPr>
          <a:xfrm>
            <a:off x="201705" y="91694"/>
            <a:ext cx="11781692" cy="909710"/>
          </a:xfrm>
        </p:spPr>
        <p:txBody>
          <a:bodyPr>
            <a:normAutofit/>
          </a:bodyPr>
          <a:lstStyle/>
          <a:p>
            <a:r>
              <a:rPr lang="en-US" sz="3200" b="1" dirty="0">
                <a:latin typeface="Nirmala Text" panose="020B0502040204020203" pitchFamily="34" charset="0"/>
                <a:ea typeface="Nirmala Text" panose="020B0502040204020203" pitchFamily="34" charset="0"/>
                <a:cs typeface="Nirmala Text" panose="020B0502040204020203" pitchFamily="34" charset="0"/>
              </a:rPr>
              <a:t>SWOT analysis</a:t>
            </a:r>
          </a:p>
        </p:txBody>
      </p:sp>
      <p:sp>
        <p:nvSpPr>
          <p:cNvPr id="13" name="TextBox 12">
            <a:extLst>
              <a:ext uri="{FF2B5EF4-FFF2-40B4-BE49-F238E27FC236}">
                <a16:creationId xmlns:a16="http://schemas.microsoft.com/office/drawing/2014/main" id="{1D476087-AF46-2B32-1EAA-C2E8BFEBCEAC}"/>
              </a:ext>
            </a:extLst>
          </p:cNvPr>
          <p:cNvSpPr txBox="1"/>
          <p:nvPr/>
        </p:nvSpPr>
        <p:spPr>
          <a:xfrm>
            <a:off x="-39761" y="5370555"/>
            <a:ext cx="3072356" cy="1938992"/>
          </a:xfrm>
          <a:prstGeom prst="rect">
            <a:avLst/>
          </a:prstGeom>
          <a:noFill/>
        </p:spPr>
        <p:txBody>
          <a:bodyPr wrap="square" rtlCol="0">
            <a:spAutoFit/>
          </a:bodyPr>
          <a:lstStyle/>
          <a:p>
            <a:pPr algn="ctr"/>
            <a:r>
              <a:rPr lang="en-US" sz="12000">
                <a:latin typeface="Nirmala Text Semilight" panose="020B0402040204020203" pitchFamily="34" charset="0"/>
                <a:ea typeface="Nirmala Text Semilight" panose="020B0402040204020203" pitchFamily="34" charset="0"/>
                <a:cs typeface="Nirmala Text Semilight" panose="020B0402040204020203" pitchFamily="34" charset="0"/>
              </a:rPr>
              <a:t>S</a:t>
            </a:r>
          </a:p>
        </p:txBody>
      </p:sp>
      <p:sp>
        <p:nvSpPr>
          <p:cNvPr id="14" name="TextBox 13">
            <a:extLst>
              <a:ext uri="{FF2B5EF4-FFF2-40B4-BE49-F238E27FC236}">
                <a16:creationId xmlns:a16="http://schemas.microsoft.com/office/drawing/2014/main" id="{53668AE1-F653-7814-0280-D577F442554F}"/>
              </a:ext>
            </a:extLst>
          </p:cNvPr>
          <p:cNvSpPr txBox="1"/>
          <p:nvPr/>
        </p:nvSpPr>
        <p:spPr>
          <a:xfrm>
            <a:off x="3048226" y="5390472"/>
            <a:ext cx="3028694" cy="1938992"/>
          </a:xfrm>
          <a:prstGeom prst="rect">
            <a:avLst/>
          </a:prstGeom>
          <a:noFill/>
        </p:spPr>
        <p:txBody>
          <a:bodyPr wrap="square" rtlCol="0">
            <a:spAutoFit/>
          </a:bodyPr>
          <a:lstStyle/>
          <a:p>
            <a:pPr algn="ctr"/>
            <a:r>
              <a:rPr lang="en-US" sz="12000">
                <a:latin typeface="Nirmala Text Semilight" panose="020B0402040204020203" pitchFamily="34" charset="0"/>
                <a:ea typeface="Nirmala Text Semilight" panose="020B0402040204020203" pitchFamily="34" charset="0"/>
                <a:cs typeface="Nirmala Text Semilight" panose="020B0402040204020203" pitchFamily="34" charset="0"/>
              </a:rPr>
              <a:t>W</a:t>
            </a:r>
          </a:p>
        </p:txBody>
      </p:sp>
      <p:sp>
        <p:nvSpPr>
          <p:cNvPr id="15" name="TextBox 14">
            <a:extLst>
              <a:ext uri="{FF2B5EF4-FFF2-40B4-BE49-F238E27FC236}">
                <a16:creationId xmlns:a16="http://schemas.microsoft.com/office/drawing/2014/main" id="{94646914-24D3-2B23-42F3-F257C7D2B298}"/>
              </a:ext>
            </a:extLst>
          </p:cNvPr>
          <p:cNvSpPr txBox="1"/>
          <p:nvPr/>
        </p:nvSpPr>
        <p:spPr>
          <a:xfrm>
            <a:off x="6076920" y="5411775"/>
            <a:ext cx="3028694" cy="1938992"/>
          </a:xfrm>
          <a:prstGeom prst="rect">
            <a:avLst/>
          </a:prstGeom>
          <a:noFill/>
        </p:spPr>
        <p:txBody>
          <a:bodyPr wrap="square" rtlCol="0">
            <a:spAutoFit/>
          </a:bodyPr>
          <a:lstStyle/>
          <a:p>
            <a:pPr algn="ctr"/>
            <a:r>
              <a:rPr lang="en-US" sz="12000">
                <a:latin typeface="Nirmala Text Semilight" panose="020B0402040204020203" pitchFamily="34" charset="0"/>
                <a:ea typeface="Nirmala Text Semilight" panose="020B0402040204020203" pitchFamily="34" charset="0"/>
                <a:cs typeface="Nirmala Text Semilight" panose="020B0402040204020203" pitchFamily="34" charset="0"/>
              </a:rPr>
              <a:t>O</a:t>
            </a:r>
          </a:p>
        </p:txBody>
      </p:sp>
      <p:sp>
        <p:nvSpPr>
          <p:cNvPr id="16" name="TextBox 15">
            <a:extLst>
              <a:ext uri="{FF2B5EF4-FFF2-40B4-BE49-F238E27FC236}">
                <a16:creationId xmlns:a16="http://schemas.microsoft.com/office/drawing/2014/main" id="{32E0B950-2230-03DC-1B6A-A0BECB789267}"/>
              </a:ext>
            </a:extLst>
          </p:cNvPr>
          <p:cNvSpPr txBox="1"/>
          <p:nvPr/>
        </p:nvSpPr>
        <p:spPr>
          <a:xfrm>
            <a:off x="9149593" y="5411775"/>
            <a:ext cx="3028694" cy="1938992"/>
          </a:xfrm>
          <a:prstGeom prst="rect">
            <a:avLst/>
          </a:prstGeom>
          <a:noFill/>
        </p:spPr>
        <p:txBody>
          <a:bodyPr wrap="square" rtlCol="0">
            <a:spAutoFit/>
          </a:bodyPr>
          <a:lstStyle/>
          <a:p>
            <a:pPr algn="ctr"/>
            <a:r>
              <a:rPr lang="en-US" sz="12000">
                <a:latin typeface="Nirmala Text Semilight" panose="020B0402040204020203" pitchFamily="34" charset="0"/>
                <a:ea typeface="Nirmala Text Semilight" panose="020B0402040204020203" pitchFamily="34" charset="0"/>
                <a:cs typeface="Nirmala Text Semilight" panose="020B0402040204020203" pitchFamily="34" charset="0"/>
              </a:rPr>
              <a:t>T</a:t>
            </a:r>
          </a:p>
        </p:txBody>
      </p:sp>
      <p:sp>
        <p:nvSpPr>
          <p:cNvPr id="17" name="Rectangle 16">
            <a:extLst>
              <a:ext uri="{FF2B5EF4-FFF2-40B4-BE49-F238E27FC236}">
                <a16:creationId xmlns:a16="http://schemas.microsoft.com/office/drawing/2014/main" id="{C6838658-61B4-D339-A83C-DB72424C348D}"/>
              </a:ext>
            </a:extLst>
          </p:cNvPr>
          <p:cNvSpPr/>
          <p:nvPr/>
        </p:nvSpPr>
        <p:spPr>
          <a:xfrm>
            <a:off x="3162026" y="2392452"/>
            <a:ext cx="2737828" cy="1352486"/>
          </a:xfrm>
          <a:prstGeom prst="rect">
            <a:avLst/>
          </a:prstGeom>
          <a:noFill/>
        </p:spPr>
        <p:txBody>
          <a:bodyPr wrap="square">
            <a:spAutoFit/>
          </a:bodyPr>
          <a:lstStyle/>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Weaknesses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Weaknesses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Weaknesses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Weaknesses here</a:t>
            </a:r>
          </a:p>
        </p:txBody>
      </p:sp>
      <p:sp>
        <p:nvSpPr>
          <p:cNvPr id="18" name="Rectangle 17">
            <a:extLst>
              <a:ext uri="{FF2B5EF4-FFF2-40B4-BE49-F238E27FC236}">
                <a16:creationId xmlns:a16="http://schemas.microsoft.com/office/drawing/2014/main" id="{D4C10B1A-AFB2-94E3-27A7-B984DC99C548}"/>
              </a:ext>
            </a:extLst>
          </p:cNvPr>
          <p:cNvSpPr/>
          <p:nvPr/>
        </p:nvSpPr>
        <p:spPr>
          <a:xfrm>
            <a:off x="3162026" y="2083708"/>
            <a:ext cx="2917808" cy="338554"/>
          </a:xfrm>
          <a:prstGeom prst="rect">
            <a:avLst/>
          </a:prstGeom>
          <a:noFill/>
        </p:spPr>
        <p:txBody>
          <a:bodyPr wrap="square">
            <a:spAutoFit/>
          </a:bodyPr>
          <a:lstStyle/>
          <a:p>
            <a:pPr>
              <a:defRPr/>
            </a:pPr>
            <a:r>
              <a:rPr lang="en-US" sz="1600" b="1" dirty="0">
                <a:latin typeface="Nirmala Text" panose="020B0502040204020203" pitchFamily="34" charset="0"/>
                <a:ea typeface="Nirmala Text" panose="020B0502040204020203" pitchFamily="34" charset="0"/>
                <a:cs typeface="Nirmala Text" panose="020B0502040204020203" pitchFamily="34" charset="0"/>
              </a:rPr>
              <a:t>Weaknesses</a:t>
            </a:r>
          </a:p>
        </p:txBody>
      </p:sp>
      <p:sp>
        <p:nvSpPr>
          <p:cNvPr id="20" name="Rectangle 19">
            <a:extLst>
              <a:ext uri="{FF2B5EF4-FFF2-40B4-BE49-F238E27FC236}">
                <a16:creationId xmlns:a16="http://schemas.microsoft.com/office/drawing/2014/main" id="{051C22CA-9B24-F7B7-BA6D-7F810B9586DA}"/>
              </a:ext>
            </a:extLst>
          </p:cNvPr>
          <p:cNvSpPr/>
          <p:nvPr/>
        </p:nvSpPr>
        <p:spPr>
          <a:xfrm>
            <a:off x="6229867" y="2393396"/>
            <a:ext cx="2737828" cy="1352486"/>
          </a:xfrm>
          <a:prstGeom prst="rect">
            <a:avLst/>
          </a:prstGeom>
          <a:noFill/>
        </p:spPr>
        <p:txBody>
          <a:bodyPr wrap="square">
            <a:spAutoFit/>
          </a:bodyPr>
          <a:lstStyle/>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Opportunities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Opportunities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Opportunities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Opportunities here</a:t>
            </a:r>
          </a:p>
        </p:txBody>
      </p:sp>
      <p:sp>
        <p:nvSpPr>
          <p:cNvPr id="21" name="Rectangle 20">
            <a:extLst>
              <a:ext uri="{FF2B5EF4-FFF2-40B4-BE49-F238E27FC236}">
                <a16:creationId xmlns:a16="http://schemas.microsoft.com/office/drawing/2014/main" id="{9DC5CDFB-D53F-3C08-8B8A-BD89D9D9F004}"/>
              </a:ext>
            </a:extLst>
          </p:cNvPr>
          <p:cNvSpPr/>
          <p:nvPr/>
        </p:nvSpPr>
        <p:spPr>
          <a:xfrm>
            <a:off x="6229867" y="2084652"/>
            <a:ext cx="2917808" cy="338554"/>
          </a:xfrm>
          <a:prstGeom prst="rect">
            <a:avLst/>
          </a:prstGeom>
          <a:noFill/>
        </p:spPr>
        <p:txBody>
          <a:bodyPr wrap="square">
            <a:spAutoFit/>
          </a:bodyPr>
          <a:lstStyle/>
          <a:p>
            <a:pPr>
              <a:defRPr/>
            </a:pPr>
            <a:r>
              <a:rPr lang="en-US" sz="1600" b="1" dirty="0">
                <a:latin typeface="Nirmala Text" panose="020B0502040204020203" pitchFamily="34" charset="0"/>
                <a:ea typeface="Nirmala Text" panose="020B0502040204020203" pitchFamily="34" charset="0"/>
                <a:cs typeface="Nirmala Text" panose="020B0502040204020203" pitchFamily="34" charset="0"/>
              </a:rPr>
              <a:t>Opportunities</a:t>
            </a:r>
          </a:p>
        </p:txBody>
      </p:sp>
      <p:sp>
        <p:nvSpPr>
          <p:cNvPr id="22" name="Rectangle 21">
            <a:extLst>
              <a:ext uri="{FF2B5EF4-FFF2-40B4-BE49-F238E27FC236}">
                <a16:creationId xmlns:a16="http://schemas.microsoft.com/office/drawing/2014/main" id="{6E49C367-F3CB-AB3F-E137-76AC2B9C34AD}"/>
              </a:ext>
            </a:extLst>
          </p:cNvPr>
          <p:cNvSpPr/>
          <p:nvPr/>
        </p:nvSpPr>
        <p:spPr>
          <a:xfrm>
            <a:off x="9253660" y="2391228"/>
            <a:ext cx="2737828" cy="1352486"/>
          </a:xfrm>
          <a:prstGeom prst="rect">
            <a:avLst/>
          </a:prstGeom>
          <a:noFill/>
        </p:spPr>
        <p:txBody>
          <a:bodyPr wrap="square">
            <a:spAutoFit/>
          </a:bodyPr>
          <a:lstStyle/>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Threats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Threats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Threats here</a:t>
            </a:r>
          </a:p>
          <a:p>
            <a:pPr marL="171450" indent="-171450">
              <a:lnSpc>
                <a:spcPct val="150000"/>
              </a:lnSpc>
              <a:buFont typeface="Arial" panose="020B0604020202020204" pitchFamily="34" charset="0"/>
              <a:buChar char="•"/>
              <a:defRPr/>
            </a:pPr>
            <a:r>
              <a:rPr lang="en-US" sz="1400" dirty="0">
                <a:solidFill>
                  <a:schemeClr val="tx1">
                    <a:lumMod val="65000"/>
                    <a:lumOff val="35000"/>
                  </a:schemeClr>
                </a:solidFill>
                <a:latin typeface="Nirmala Text" panose="020B0502040204020203" pitchFamily="34" charset="0"/>
                <a:ea typeface="Nirmala Text" panose="020B0502040204020203" pitchFamily="34" charset="0"/>
                <a:cs typeface="Nirmala Text" panose="020B0502040204020203" pitchFamily="34" charset="0"/>
              </a:rPr>
              <a:t>Threats here</a:t>
            </a:r>
          </a:p>
        </p:txBody>
      </p:sp>
      <p:sp>
        <p:nvSpPr>
          <p:cNvPr id="23" name="Rectangle 22">
            <a:extLst>
              <a:ext uri="{FF2B5EF4-FFF2-40B4-BE49-F238E27FC236}">
                <a16:creationId xmlns:a16="http://schemas.microsoft.com/office/drawing/2014/main" id="{183C0B2B-63F3-A4C5-D9CB-99D02D4DC5A6}"/>
              </a:ext>
            </a:extLst>
          </p:cNvPr>
          <p:cNvSpPr/>
          <p:nvPr/>
        </p:nvSpPr>
        <p:spPr>
          <a:xfrm>
            <a:off x="9253660" y="2082484"/>
            <a:ext cx="2917808" cy="338554"/>
          </a:xfrm>
          <a:prstGeom prst="rect">
            <a:avLst/>
          </a:prstGeom>
          <a:noFill/>
        </p:spPr>
        <p:txBody>
          <a:bodyPr wrap="square">
            <a:spAutoFit/>
          </a:bodyPr>
          <a:lstStyle/>
          <a:p>
            <a:pPr>
              <a:defRPr/>
            </a:pPr>
            <a:r>
              <a:rPr lang="en-US" sz="1600" b="1" dirty="0">
                <a:latin typeface="Nirmala Text" panose="020B0502040204020203" pitchFamily="34" charset="0"/>
                <a:ea typeface="Nirmala Text" panose="020B0502040204020203" pitchFamily="34" charset="0"/>
                <a:cs typeface="Nirmala Text" panose="020B0502040204020203" pitchFamily="34" charset="0"/>
              </a:rPr>
              <a:t>Threats</a:t>
            </a:r>
          </a:p>
        </p:txBody>
      </p:sp>
    </p:spTree>
    <p:extLst>
      <p:ext uri="{BB962C8B-B14F-4D97-AF65-F5344CB8AC3E}">
        <p14:creationId xmlns:p14="http://schemas.microsoft.com/office/powerpoint/2010/main" val="35876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right)">
                                      <p:cBhvr>
                                        <p:cTn id="7" dur="500"/>
                                        <p:tgtEl>
                                          <p:spTgt spid="7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anim calcmode="lin" valueType="num">
                                      <p:cBhvr>
                                        <p:cTn id="12" dur="500" fill="hold"/>
                                        <p:tgtEl>
                                          <p:spTgt spid="71"/>
                                        </p:tgtEl>
                                        <p:attrNameLst>
                                          <p:attrName>ppt_x</p:attrName>
                                        </p:attrNameLst>
                                      </p:cBhvr>
                                      <p:tavLst>
                                        <p:tav tm="0">
                                          <p:val>
                                            <p:strVal val="#ppt_x"/>
                                          </p:val>
                                        </p:tav>
                                        <p:tav tm="100000">
                                          <p:val>
                                            <p:strVal val="#ppt_x"/>
                                          </p:val>
                                        </p:tav>
                                      </p:tavLst>
                                    </p:anim>
                                    <p:anim calcmode="lin" valueType="num">
                                      <p:cBhvr>
                                        <p:cTn id="13" dur="500" fill="hold"/>
                                        <p:tgtEl>
                                          <p:spTgt spid="7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anim calcmode="lin" valueType="num">
                                      <p:cBhvr>
                                        <p:cTn id="32" dur="500" fill="hold"/>
                                        <p:tgtEl>
                                          <p:spTgt spid="20"/>
                                        </p:tgtEl>
                                        <p:attrNameLst>
                                          <p:attrName>ppt_x</p:attrName>
                                        </p:attrNameLst>
                                      </p:cBhvr>
                                      <p:tavLst>
                                        <p:tav tm="0">
                                          <p:val>
                                            <p:strVal val="#ppt_x"/>
                                          </p:val>
                                        </p:tav>
                                        <p:tav tm="100000">
                                          <p:val>
                                            <p:strVal val="#ppt_x"/>
                                          </p:val>
                                        </p:tav>
                                      </p:tavLst>
                                    </p:anim>
                                    <p:anim calcmode="lin" valueType="num">
                                      <p:cBhvr>
                                        <p:cTn id="33" dur="5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right)">
                                      <p:cBhvr>
                                        <p:cTn id="37" dur="500"/>
                                        <p:tgtEl>
                                          <p:spTgt spid="23"/>
                                        </p:tgtEl>
                                      </p:cBhvr>
                                    </p:animEffect>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17" grpId="0"/>
      <p:bldP spid="18" grpId="0"/>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chemeClr val="bg2"/>
            </a:gs>
            <a:gs pos="100000">
              <a:schemeClr val="tx2"/>
            </a:gs>
          </a:gsLst>
          <a:lin ang="3300000" scaled="0"/>
          <a:tileRect/>
        </a:gradFill>
        <a:effectLst/>
      </p:bgPr>
    </p:bg>
    <p:spTree>
      <p:nvGrpSpPr>
        <p:cNvPr id="1" name=""/>
        <p:cNvGrpSpPr/>
        <p:nvPr/>
      </p:nvGrpSpPr>
      <p:grpSpPr>
        <a:xfrm>
          <a:off x="0" y="0"/>
          <a:ext cx="0" cy="0"/>
          <a:chOff x="0" y="0"/>
          <a:chExt cx="0" cy="0"/>
        </a:xfrm>
      </p:grpSpPr>
      <p:pic>
        <p:nvPicPr>
          <p:cNvPr id="16" name="Picture 15" descr="A blue and white dot&#10;&#10;Description automatically generated with medium confidence">
            <a:extLst>
              <a:ext uri="{FF2B5EF4-FFF2-40B4-BE49-F238E27FC236}">
                <a16:creationId xmlns:a16="http://schemas.microsoft.com/office/drawing/2014/main" id="{FB1FB422-764A-D565-59C2-05A2589368A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7917"/>
          <a:stretch/>
        </p:blipFill>
        <p:spPr>
          <a:xfrm flipH="1">
            <a:off x="0" y="3048"/>
            <a:ext cx="8792308" cy="6854952"/>
          </a:xfrm>
          <a:prstGeom prst="rect">
            <a:avLst/>
          </a:prstGeom>
        </p:spPr>
      </p:pic>
      <p:sp>
        <p:nvSpPr>
          <p:cNvPr id="17" name="Right Triangle 16">
            <a:extLst>
              <a:ext uri="{FF2B5EF4-FFF2-40B4-BE49-F238E27FC236}">
                <a16:creationId xmlns:a16="http://schemas.microsoft.com/office/drawing/2014/main" id="{E44A057F-6742-092C-F28C-440F796DB4DE}"/>
              </a:ext>
            </a:extLst>
          </p:cNvPr>
          <p:cNvSpPr/>
          <p:nvPr/>
        </p:nvSpPr>
        <p:spPr>
          <a:xfrm flipH="1">
            <a:off x="5697416" y="0"/>
            <a:ext cx="3094892" cy="6858000"/>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5F6399-FB56-4A0D-AF87-BD459711DDBE}"/>
              </a:ext>
            </a:extLst>
          </p:cNvPr>
          <p:cNvSpPr>
            <a:spLocks noGrp="1"/>
          </p:cNvSpPr>
          <p:nvPr>
            <p:ph idx="1"/>
          </p:nvPr>
        </p:nvSpPr>
        <p:spPr>
          <a:xfrm>
            <a:off x="504092" y="4650111"/>
            <a:ext cx="5451231" cy="1190953"/>
          </a:xfrm>
        </p:spPr>
        <p:txBody>
          <a:bodyPr>
            <a:normAutofit/>
          </a:bodyPr>
          <a:lstStyle/>
          <a:p>
            <a:pPr marL="0" indent="0">
              <a:lnSpc>
                <a:spcPct val="100000"/>
              </a:lnSpc>
              <a:buNone/>
            </a:pPr>
            <a:r>
              <a:rPr kumimoji="0" lang="en-US" sz="1800" u="none" strike="noStrike" kern="1200" cap="none" spc="0" normalizeH="0" baseline="0" noProof="0" dirty="0">
                <a:ln>
                  <a:noFill/>
                </a:ln>
                <a:solidFill>
                  <a:schemeClr val="tx1">
                    <a:lumMod val="65000"/>
                    <a:lumOff val="35000"/>
                  </a:schemeClr>
                </a:solidFill>
                <a:effectLst/>
                <a:uLnTx/>
                <a:uFillTx/>
                <a:latin typeface="Nirmala Text" panose="020B0502040204020203" pitchFamily="34" charset="0"/>
                <a:cs typeface="Nirmala Text" panose="020B0502040204020203" pitchFamily="34" charset="0"/>
              </a:rPr>
              <a:t>Lorem ipsum dolor sit amet, consectetur adipiscing elit. Donec eros diam, varius id elementum vitae, interdum ac dui. Ut maximus ante id nunc bibendum pretium.</a:t>
            </a:r>
            <a:endParaRPr lang="en-US" sz="1800" dirty="0">
              <a:latin typeface="Nirmala Text" panose="020B0502040204020203" pitchFamily="34" charset="0"/>
              <a:cs typeface="Nirmala Text" panose="020B0502040204020203" pitchFamily="34" charset="0"/>
            </a:endParaRPr>
          </a:p>
          <a:p>
            <a:pPr>
              <a:lnSpc>
                <a:spcPct val="100000"/>
              </a:lnSpc>
            </a:pPr>
            <a:endParaRPr lang="en-US" sz="1800" dirty="0">
              <a:latin typeface="Nirmala Text" panose="020B0502040204020203" pitchFamily="34" charset="0"/>
              <a:cs typeface="Nirmala Text" panose="020B0502040204020203" pitchFamily="34" charset="0"/>
            </a:endParaRPr>
          </a:p>
        </p:txBody>
      </p:sp>
      <p:sp>
        <p:nvSpPr>
          <p:cNvPr id="8" name="Title 1">
            <a:extLst>
              <a:ext uri="{FF2B5EF4-FFF2-40B4-BE49-F238E27FC236}">
                <a16:creationId xmlns:a16="http://schemas.microsoft.com/office/drawing/2014/main" id="{6B7BA328-ADB4-53EB-5D8E-CAB7BC1B674B}"/>
              </a:ext>
            </a:extLst>
          </p:cNvPr>
          <p:cNvSpPr txBox="1">
            <a:spLocks/>
          </p:cNvSpPr>
          <p:nvPr/>
        </p:nvSpPr>
        <p:spPr>
          <a:xfrm>
            <a:off x="504092" y="1179"/>
            <a:ext cx="11242430" cy="1599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Poppins SemiBold" panose="00000700000000000000" pitchFamily="2" charset="0"/>
                <a:ea typeface="+mj-ea"/>
                <a:cs typeface="Poppins SemiBold" panose="00000700000000000000" pitchFamily="2" charset="0"/>
              </a:defRPr>
            </a:lvl1pPr>
          </a:lstStyle>
          <a:p>
            <a:r>
              <a:rPr lang="en-US" sz="5000" b="1" dirty="0">
                <a:latin typeface="Nirmala Text" panose="020B0502040204020203" pitchFamily="34" charset="0"/>
                <a:ea typeface="Nirmala Text" panose="020B0502040204020203" pitchFamily="34" charset="0"/>
                <a:cs typeface="Nirmala Text" panose="020B0502040204020203" pitchFamily="34" charset="0"/>
              </a:rPr>
              <a:t>Insert title here</a:t>
            </a:r>
          </a:p>
        </p:txBody>
      </p:sp>
      <p:sp>
        <p:nvSpPr>
          <p:cNvPr id="9" name="Rectangle 8">
            <a:extLst>
              <a:ext uri="{FF2B5EF4-FFF2-40B4-BE49-F238E27FC236}">
                <a16:creationId xmlns:a16="http://schemas.microsoft.com/office/drawing/2014/main" id="{05DB7B3A-3FB8-42CF-78DC-EE0A4E164F4B}"/>
              </a:ext>
            </a:extLst>
          </p:cNvPr>
          <p:cNvSpPr/>
          <p:nvPr/>
        </p:nvSpPr>
        <p:spPr>
          <a:xfrm>
            <a:off x="8792308" y="0"/>
            <a:ext cx="339969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looking at a computer&#10;&#10;Description automatically generated">
            <a:extLst>
              <a:ext uri="{FF2B5EF4-FFF2-40B4-BE49-F238E27FC236}">
                <a16:creationId xmlns:a16="http://schemas.microsoft.com/office/drawing/2014/main" id="{7FF93AF0-4DCE-B132-940D-1E0382132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753" y="1449434"/>
            <a:ext cx="6760878" cy="2794356"/>
          </a:xfrm>
          <a:prstGeom prst="rect">
            <a:avLst/>
          </a:prstGeom>
        </p:spPr>
      </p:pic>
      <p:pic>
        <p:nvPicPr>
          <p:cNvPr id="14" name="Picture 13" descr="A hand holding a test tube with a clear liquid&#10;&#10;Description automatically generated">
            <a:extLst>
              <a:ext uri="{FF2B5EF4-FFF2-40B4-BE49-F238E27FC236}">
                <a16:creationId xmlns:a16="http://schemas.microsoft.com/office/drawing/2014/main" id="{D6841F4E-1998-1E8E-6AEF-79CAB2813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9599" y="1449433"/>
            <a:ext cx="4194823" cy="2794357"/>
          </a:xfrm>
          <a:prstGeom prst="rect">
            <a:avLst/>
          </a:prstGeom>
        </p:spPr>
      </p:pic>
      <p:sp>
        <p:nvSpPr>
          <p:cNvPr id="15" name="Rectangle 14">
            <a:extLst>
              <a:ext uri="{FF2B5EF4-FFF2-40B4-BE49-F238E27FC236}">
                <a16:creationId xmlns:a16="http://schemas.microsoft.com/office/drawing/2014/main" id="{C0EC5EF9-1482-C3D1-D8C6-A0931286A142}"/>
              </a:ext>
            </a:extLst>
          </p:cNvPr>
          <p:cNvSpPr/>
          <p:nvPr/>
        </p:nvSpPr>
        <p:spPr>
          <a:xfrm>
            <a:off x="7247" y="0"/>
            <a:ext cx="16674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95765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B344D"/>
      </a:dk2>
      <a:lt2>
        <a:srgbClr val="324D92"/>
      </a:lt2>
      <a:accent1>
        <a:srgbClr val="56C8DA"/>
      </a:accent1>
      <a:accent2>
        <a:srgbClr val="F2A33B"/>
      </a:accent2>
      <a:accent3>
        <a:srgbClr val="EB5B28"/>
      </a:accent3>
      <a:accent4>
        <a:srgbClr val="FFFFFF"/>
      </a:accent4>
      <a:accent5>
        <a:srgbClr val="FFFFFF"/>
      </a:accent5>
      <a:accent6>
        <a:srgbClr val="FFFF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13820</TotalTime>
  <Words>3938</Words>
  <Application>Microsoft Office PowerPoint</Application>
  <PresentationFormat>Widescreen</PresentationFormat>
  <Paragraphs>1000</Paragraphs>
  <Slides>62</Slides>
  <Notes>0</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Nirmala Text</vt:lpstr>
      <vt:lpstr>Calibri Light</vt:lpstr>
      <vt:lpstr>Myriad Pro</vt:lpstr>
      <vt:lpstr>Arial</vt:lpstr>
      <vt:lpstr>Nirmala Text Semilight</vt:lpstr>
      <vt:lpstr>Calibri</vt:lpstr>
      <vt:lpstr>Poppins SemiBold</vt:lpstr>
      <vt:lpstr>Aptos</vt:lpstr>
      <vt:lpstr>Source Sans Pro</vt:lpstr>
      <vt:lpstr>Poppins Medium</vt:lpstr>
      <vt:lpstr>Wingdings</vt:lpstr>
      <vt:lpstr>Office Theme</vt:lpstr>
      <vt:lpstr>PowerPoint Presentation</vt:lpstr>
      <vt:lpstr>Colors</vt:lpstr>
      <vt:lpstr>Your Title Goes Here</vt:lpstr>
      <vt:lpstr>Slide Divider</vt:lpstr>
      <vt:lpstr>About our mission</vt:lpstr>
      <vt:lpstr>Phases of training: potential flow</vt:lpstr>
      <vt:lpstr>PowerPoint Presentation</vt:lpstr>
      <vt:lpstr>SWOT analysis</vt:lpstr>
      <vt:lpstr>PowerPoint Presentation</vt:lpstr>
      <vt:lpstr>PowerPoint Presentation</vt:lpstr>
      <vt:lpstr>PowerPoint Presentation</vt:lpstr>
      <vt:lpstr>PowerPoint Presentation</vt:lpstr>
      <vt:lpstr>Trends &amp; Implications/ Impact &amp; Solutions</vt:lpstr>
      <vt:lpstr>Training timeline:  week 01 – week 04</vt:lpstr>
      <vt:lpstr>Proposed timeline – priority #:</vt:lpstr>
      <vt:lpstr>Proposed timeline – priority #:</vt:lpstr>
      <vt:lpstr>Plan name here</vt:lpstr>
      <vt:lpstr>Week x: potential flow</vt:lpstr>
      <vt:lpstr>Training timeline</vt:lpstr>
      <vt:lpstr>Training timeline</vt:lpstr>
      <vt:lpstr>Calendar</vt:lpstr>
      <vt:lpstr>Calendar</vt:lpstr>
      <vt:lpstr>Calendar</vt:lpstr>
      <vt:lpstr>Curriculum development</vt:lpstr>
      <vt:lpstr>Curriculum Development</vt:lpstr>
      <vt:lpstr>Curriculum Development Checklist</vt:lpstr>
      <vt:lpstr>Curriculum Development</vt:lpstr>
      <vt:lpstr>Curriculum Development</vt:lpstr>
      <vt:lpstr>Curriculum Development</vt:lpstr>
      <vt:lpstr>Home Study: potential curriculum topics</vt:lpstr>
      <vt:lpstr>Clinical Reference: Potential Articles</vt:lpstr>
      <vt:lpstr>Home Study Schedule Daily Agenda</vt:lpstr>
      <vt:lpstr>Home Study Schedule Daily Agenda</vt:lpstr>
      <vt:lpstr>Available e-Learning Modules</vt:lpstr>
      <vt:lpstr>Home Study: Potential Curriculum Topics</vt:lpstr>
      <vt:lpstr>Available e-Learning Modules (in draft form)</vt:lpstr>
      <vt:lpstr>PowerPoint Presentation</vt:lpstr>
      <vt:lpstr>PowerPoint Presentation</vt:lpstr>
      <vt:lpstr>PowerPoint Presentation</vt:lpstr>
      <vt:lpstr>Circular Process</vt:lpstr>
      <vt:lpstr>Iceberg Concept</vt:lpstr>
      <vt:lpstr>Mind Map</vt:lpstr>
      <vt:lpstr>Step Development Model</vt:lpstr>
      <vt:lpstr>Project Performance</vt:lpstr>
      <vt:lpstr>Task Analysis</vt:lpstr>
      <vt:lpstr>Role Analysis</vt:lpstr>
      <vt:lpstr>Training Curriculum in Development By Vendor</vt:lpstr>
      <vt:lpstr>Training Curriculum in Development By Vendor</vt:lpstr>
      <vt:lpstr>Vendor Capabilities Heatmap</vt:lpstr>
      <vt:lpstr>Vendor Capabilities Heatmap</vt:lpstr>
      <vt:lpstr>Adult Learning Principles</vt:lpstr>
      <vt:lpstr>Adult Learning Principles</vt:lpstr>
      <vt:lpstr>Adult Learning Principles</vt:lpstr>
      <vt:lpstr>Learning Fundamentals</vt:lpstr>
      <vt:lpstr>Budget Forecast</vt:lpstr>
      <vt:lpstr>ROI Metrics</vt:lpstr>
      <vt:lpstr>Virtual Training Review Plan</vt:lpstr>
      <vt:lpstr>PowerPoint Presentation</vt:lpstr>
      <vt:lpstr>PowerPoint Presentation</vt:lpstr>
      <vt:lpstr>PowerPoint Presentation</vt:lpstr>
      <vt:lpstr>Keep Us In Mind!</vt:lpstr>
      <vt:lpstr>Extra Free-Use Icons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Morrison, Matthew</dc:creator>
  <cp:keywords/>
  <dc:description/>
  <cp:lastModifiedBy>Currier, Mark</cp:lastModifiedBy>
  <cp:revision>74</cp:revision>
  <dcterms:created xsi:type="dcterms:W3CDTF">2021-07-09T12:26:07Z</dcterms:created>
  <dcterms:modified xsi:type="dcterms:W3CDTF">2024-09-06T17:43:21Z</dcterms:modified>
  <cp:category/>
</cp:coreProperties>
</file>